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sldIdLst>
    <p:sldId id="258" r:id="rId2"/>
    <p:sldId id="260" r:id="rId3"/>
    <p:sldId id="262" r:id="rId4"/>
    <p:sldId id="263" r:id="rId5"/>
    <p:sldId id="265" r:id="rId6"/>
    <p:sldId id="264" r:id="rId7"/>
    <p:sldId id="268" r:id="rId8"/>
    <p:sldId id="269" r:id="rId9"/>
    <p:sldId id="270" r:id="rId10"/>
    <p:sldId id="267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84" r:id="rId31"/>
    <p:sldId id="285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F987E-EBC5-4046-9728-5FDEA649EE91}" v="27" dt="2023-05-04T22:49:02.422"/>
    <p1510:client id="{A98B3E35-3D29-4545-8408-2AE17010E20B}" v="1" dt="2023-05-04T15:33:34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Almeida" userId="ed5afb16bbe4ceb1" providerId="LiveId" clId="{2CFD4EC8-ED1C-4B13-BC0B-1DCD88CB60F5}"/>
    <pc:docChg chg="undo custSel addSld delSld modSld addMainMaster delMainMaster">
      <pc:chgData name="Ricardo Almeida" userId="ed5afb16bbe4ceb1" providerId="LiveId" clId="{2CFD4EC8-ED1C-4B13-BC0B-1DCD88CB60F5}" dt="2023-05-03T15:07:22.552" v="1695" actId="14100"/>
      <pc:docMkLst>
        <pc:docMk/>
      </pc:docMkLst>
      <pc:sldChg chg="new del">
        <pc:chgData name="Ricardo Almeida" userId="ed5afb16bbe4ceb1" providerId="LiveId" clId="{2CFD4EC8-ED1C-4B13-BC0B-1DCD88CB60F5}" dt="2023-05-03T13:24:33.822" v="2" actId="47"/>
        <pc:sldMkLst>
          <pc:docMk/>
          <pc:sldMk cId="238158093" sldId="256"/>
        </pc:sldMkLst>
      </pc:sldChg>
      <pc:sldChg chg="add del">
        <pc:chgData name="Ricardo Almeida" userId="ed5afb16bbe4ceb1" providerId="LiveId" clId="{2CFD4EC8-ED1C-4B13-BC0B-1DCD88CB60F5}" dt="2023-05-03T13:24:51.660" v="6" actId="47"/>
        <pc:sldMkLst>
          <pc:docMk/>
          <pc:sldMk cId="2488074077" sldId="257"/>
        </pc:sldMkLst>
      </pc:sldChg>
      <pc:sldChg chg="modSp add mod">
        <pc:chgData name="Ricardo Almeida" userId="ed5afb16bbe4ceb1" providerId="LiveId" clId="{2CFD4EC8-ED1C-4B13-BC0B-1DCD88CB60F5}" dt="2023-05-03T13:25:27.249" v="54" actId="1076"/>
        <pc:sldMkLst>
          <pc:docMk/>
          <pc:sldMk cId="3042823972" sldId="258"/>
        </pc:sldMkLst>
        <pc:spChg chg="mod">
          <ac:chgData name="Ricardo Almeida" userId="ed5afb16bbe4ceb1" providerId="LiveId" clId="{2CFD4EC8-ED1C-4B13-BC0B-1DCD88CB60F5}" dt="2023-05-03T13:25:27.249" v="54" actId="1076"/>
          <ac:spMkLst>
            <pc:docMk/>
            <pc:sldMk cId="3042823972" sldId="258"/>
            <ac:spMk id="2" creationId="{1304437F-5B51-62CA-7F1F-E4A3BCBA6B12}"/>
          </ac:spMkLst>
        </pc:spChg>
      </pc:sldChg>
      <pc:sldChg chg="new del">
        <pc:chgData name="Ricardo Almeida" userId="ed5afb16bbe4ceb1" providerId="LiveId" clId="{2CFD4EC8-ED1C-4B13-BC0B-1DCD88CB60F5}" dt="2023-05-03T13:25:51.026" v="57" actId="47"/>
        <pc:sldMkLst>
          <pc:docMk/>
          <pc:sldMk cId="3091950227" sldId="259"/>
        </pc:sldMkLst>
      </pc:sldChg>
      <pc:sldChg chg="addSp delSp modSp add mod">
        <pc:chgData name="Ricardo Almeida" userId="ed5afb16bbe4ceb1" providerId="LiveId" clId="{2CFD4EC8-ED1C-4B13-BC0B-1DCD88CB60F5}" dt="2023-05-03T13:32:31.579" v="233" actId="1076"/>
        <pc:sldMkLst>
          <pc:docMk/>
          <pc:sldMk cId="132881619" sldId="260"/>
        </pc:sldMkLst>
        <pc:spChg chg="mod">
          <ac:chgData name="Ricardo Almeida" userId="ed5afb16bbe4ceb1" providerId="LiveId" clId="{2CFD4EC8-ED1C-4B13-BC0B-1DCD88CB60F5}" dt="2023-05-03T13:32:15.119" v="231" actId="14100"/>
          <ac:spMkLst>
            <pc:docMk/>
            <pc:sldMk cId="132881619" sldId="260"/>
            <ac:spMk id="2" creationId="{5C9B9FA5-737B-C6D8-F8A2-3898CA795AA2}"/>
          </ac:spMkLst>
        </pc:spChg>
        <pc:spChg chg="add mod">
          <ac:chgData name="Ricardo Almeida" userId="ed5afb16bbe4ceb1" providerId="LiveId" clId="{2CFD4EC8-ED1C-4B13-BC0B-1DCD88CB60F5}" dt="2023-05-03T13:30:05.027" v="221" actId="1076"/>
          <ac:spMkLst>
            <pc:docMk/>
            <pc:sldMk cId="132881619" sldId="260"/>
            <ac:spMk id="4" creationId="{BF45DEAD-1533-EE02-B887-71BF32DC2E29}"/>
          </ac:spMkLst>
        </pc:spChg>
        <pc:picChg chg="add mod">
          <ac:chgData name="Ricardo Almeida" userId="ed5afb16bbe4ceb1" providerId="LiveId" clId="{2CFD4EC8-ED1C-4B13-BC0B-1DCD88CB60F5}" dt="2023-05-03T13:32:31.579" v="233" actId="1076"/>
          <ac:picMkLst>
            <pc:docMk/>
            <pc:sldMk cId="132881619" sldId="260"/>
            <ac:picMk id="6" creationId="{0F8DF48D-7572-73D3-97D7-7A061FC03043}"/>
          </ac:picMkLst>
        </pc:picChg>
        <pc:picChg chg="del">
          <ac:chgData name="Ricardo Almeida" userId="ed5afb16bbe4ceb1" providerId="LiveId" clId="{2CFD4EC8-ED1C-4B13-BC0B-1DCD88CB60F5}" dt="2023-05-03T13:29:01.773" v="197" actId="478"/>
          <ac:picMkLst>
            <pc:docMk/>
            <pc:sldMk cId="132881619" sldId="260"/>
            <ac:picMk id="7" creationId="{E2EF6B3C-13EA-4EEA-3EF2-2C0998140338}"/>
          </ac:picMkLst>
        </pc:picChg>
        <pc:picChg chg="del">
          <ac:chgData name="Ricardo Almeida" userId="ed5afb16bbe4ceb1" providerId="LiveId" clId="{2CFD4EC8-ED1C-4B13-BC0B-1DCD88CB60F5}" dt="2023-05-03T13:29:02.474" v="198" actId="478"/>
          <ac:picMkLst>
            <pc:docMk/>
            <pc:sldMk cId="132881619" sldId="260"/>
            <ac:picMk id="9" creationId="{12C15FD8-EA83-1A16-DC78-293D28D18FDD}"/>
          </ac:picMkLst>
        </pc:picChg>
      </pc:sldChg>
      <pc:sldChg chg="new del">
        <pc:chgData name="Ricardo Almeida" userId="ed5afb16bbe4ceb1" providerId="LiveId" clId="{2CFD4EC8-ED1C-4B13-BC0B-1DCD88CB60F5}" dt="2023-05-03T13:32:40.429" v="235" actId="47"/>
        <pc:sldMkLst>
          <pc:docMk/>
          <pc:sldMk cId="2835013378" sldId="261"/>
        </pc:sldMkLst>
      </pc:sldChg>
      <pc:sldChg chg="new del">
        <pc:chgData name="Ricardo Almeida" userId="ed5afb16bbe4ceb1" providerId="LiveId" clId="{2CFD4EC8-ED1C-4B13-BC0B-1DCD88CB60F5}" dt="2023-05-03T13:39:14.073" v="239" actId="47"/>
        <pc:sldMkLst>
          <pc:docMk/>
          <pc:sldMk cId="3245375879" sldId="261"/>
        </pc:sldMkLst>
      </pc:sldChg>
      <pc:sldChg chg="delSp modSp add mod delAnim">
        <pc:chgData name="Ricardo Almeida" userId="ed5afb16bbe4ceb1" providerId="LiveId" clId="{2CFD4EC8-ED1C-4B13-BC0B-1DCD88CB60F5}" dt="2023-05-03T13:59:56.476" v="487" actId="403"/>
        <pc:sldMkLst>
          <pc:docMk/>
          <pc:sldMk cId="4281431260" sldId="262"/>
        </pc:sldMkLst>
        <pc:spChg chg="mod">
          <ac:chgData name="Ricardo Almeida" userId="ed5afb16bbe4ceb1" providerId="LiveId" clId="{2CFD4EC8-ED1C-4B13-BC0B-1DCD88CB60F5}" dt="2023-05-03T13:56:17.228" v="262" actId="20577"/>
          <ac:spMkLst>
            <pc:docMk/>
            <pc:sldMk cId="4281431260" sldId="262"/>
            <ac:spMk id="2" creationId="{5F1B9971-0A8E-EB31-E83C-8EB7EEBBA6A6}"/>
          </ac:spMkLst>
        </pc:spChg>
        <pc:spChg chg="mod">
          <ac:chgData name="Ricardo Almeida" userId="ed5afb16bbe4ceb1" providerId="LiveId" clId="{2CFD4EC8-ED1C-4B13-BC0B-1DCD88CB60F5}" dt="2023-05-03T13:59:56.476" v="487" actId="403"/>
          <ac:spMkLst>
            <pc:docMk/>
            <pc:sldMk cId="4281431260" sldId="262"/>
            <ac:spMk id="3" creationId="{4235A711-8002-7435-A482-B190C795B7A4}"/>
          </ac:spMkLst>
        </pc:spChg>
        <pc:picChg chg="del">
          <ac:chgData name="Ricardo Almeida" userId="ed5afb16bbe4ceb1" providerId="LiveId" clId="{2CFD4EC8-ED1C-4B13-BC0B-1DCD88CB60F5}" dt="2023-05-03T13:55:25.479" v="240" actId="478"/>
          <ac:picMkLst>
            <pc:docMk/>
            <pc:sldMk cId="4281431260" sldId="262"/>
            <ac:picMk id="5" creationId="{4122E3B3-F683-D084-1022-3798568805B4}"/>
          </ac:picMkLst>
        </pc:picChg>
      </pc:sldChg>
      <pc:sldChg chg="new del">
        <pc:chgData name="Ricardo Almeida" userId="ed5afb16bbe4ceb1" providerId="LiveId" clId="{2CFD4EC8-ED1C-4B13-BC0B-1DCD88CB60F5}" dt="2023-05-03T14:00:39.946" v="489" actId="47"/>
        <pc:sldMkLst>
          <pc:docMk/>
          <pc:sldMk cId="568425316" sldId="263"/>
        </pc:sldMkLst>
      </pc:sldChg>
      <pc:sldChg chg="addSp delSp modSp add mod delAnim modAnim">
        <pc:chgData name="Ricardo Almeida" userId="ed5afb16bbe4ceb1" providerId="LiveId" clId="{2CFD4EC8-ED1C-4B13-BC0B-1DCD88CB60F5}" dt="2023-05-03T14:57:56.420" v="1152" actId="21"/>
        <pc:sldMkLst>
          <pc:docMk/>
          <pc:sldMk cId="2172183179" sldId="263"/>
        </pc:sldMkLst>
        <pc:spChg chg="mod">
          <ac:chgData name="Ricardo Almeida" userId="ed5afb16bbe4ceb1" providerId="LiveId" clId="{2CFD4EC8-ED1C-4B13-BC0B-1DCD88CB60F5}" dt="2023-05-03T14:01:25.499" v="533" actId="20577"/>
          <ac:spMkLst>
            <pc:docMk/>
            <pc:sldMk cId="2172183179" sldId="263"/>
            <ac:spMk id="2" creationId="{5F1B9971-0A8E-EB31-E83C-8EB7EEBBA6A6}"/>
          </ac:spMkLst>
        </pc:spChg>
        <pc:spChg chg="mod">
          <ac:chgData name="Ricardo Almeida" userId="ed5afb16bbe4ceb1" providerId="LiveId" clId="{2CFD4EC8-ED1C-4B13-BC0B-1DCD88CB60F5}" dt="2023-05-03T14:56:57.270" v="1149" actId="20577"/>
          <ac:spMkLst>
            <pc:docMk/>
            <pc:sldMk cId="2172183179" sldId="263"/>
            <ac:spMk id="3" creationId="{4235A711-8002-7435-A482-B190C795B7A4}"/>
          </ac:spMkLst>
        </pc:spChg>
        <pc:picChg chg="add del mod">
          <ac:chgData name="Ricardo Almeida" userId="ed5afb16bbe4ceb1" providerId="LiveId" clId="{2CFD4EC8-ED1C-4B13-BC0B-1DCD88CB60F5}" dt="2023-05-03T14:57:56.420" v="1152" actId="21"/>
          <ac:picMkLst>
            <pc:docMk/>
            <pc:sldMk cId="2172183179" sldId="263"/>
            <ac:picMk id="5" creationId="{01DD7DFD-B65E-BEBF-4E13-4738172D8C60}"/>
          </ac:picMkLst>
        </pc:picChg>
      </pc:sldChg>
      <pc:sldChg chg="new del">
        <pc:chgData name="Ricardo Almeida" userId="ed5afb16bbe4ceb1" providerId="LiveId" clId="{2CFD4EC8-ED1C-4B13-BC0B-1DCD88CB60F5}" dt="2023-05-03T14:01:12.873" v="492" actId="680"/>
        <pc:sldMkLst>
          <pc:docMk/>
          <pc:sldMk cId="766357350" sldId="264"/>
        </pc:sldMkLst>
      </pc:sldChg>
      <pc:sldChg chg="addSp delSp modSp add mod delAnim">
        <pc:chgData name="Ricardo Almeida" userId="ed5afb16bbe4ceb1" providerId="LiveId" clId="{2CFD4EC8-ED1C-4B13-BC0B-1DCD88CB60F5}" dt="2023-05-03T14:11:51.620" v="1141" actId="1076"/>
        <pc:sldMkLst>
          <pc:docMk/>
          <pc:sldMk cId="4188396836" sldId="264"/>
        </pc:sldMkLst>
        <pc:spChg chg="mod">
          <ac:chgData name="Ricardo Almeida" userId="ed5afb16bbe4ceb1" providerId="LiveId" clId="{2CFD4EC8-ED1C-4B13-BC0B-1DCD88CB60F5}" dt="2023-05-03T14:09:36.453" v="939" actId="20577"/>
          <ac:spMkLst>
            <pc:docMk/>
            <pc:sldMk cId="4188396836" sldId="264"/>
            <ac:spMk id="2" creationId="{5F1B9971-0A8E-EB31-E83C-8EB7EEBBA6A6}"/>
          </ac:spMkLst>
        </pc:spChg>
        <pc:spChg chg="mod">
          <ac:chgData name="Ricardo Almeida" userId="ed5afb16bbe4ceb1" providerId="LiveId" clId="{2CFD4EC8-ED1C-4B13-BC0B-1DCD88CB60F5}" dt="2023-05-03T14:11:10.681" v="1138" actId="14100"/>
          <ac:spMkLst>
            <pc:docMk/>
            <pc:sldMk cId="4188396836" sldId="264"/>
            <ac:spMk id="3" creationId="{4235A711-8002-7435-A482-B190C795B7A4}"/>
          </ac:spMkLst>
        </pc:spChg>
        <pc:picChg chg="del">
          <ac:chgData name="Ricardo Almeida" userId="ed5afb16bbe4ceb1" providerId="LiveId" clId="{2CFD4EC8-ED1C-4B13-BC0B-1DCD88CB60F5}" dt="2023-05-03T14:09:38.628" v="940" actId="478"/>
          <ac:picMkLst>
            <pc:docMk/>
            <pc:sldMk cId="4188396836" sldId="264"/>
            <ac:picMk id="5" creationId="{4122E3B3-F683-D084-1022-3798568805B4}"/>
          </ac:picMkLst>
        </pc:picChg>
        <pc:picChg chg="add mod">
          <ac:chgData name="Ricardo Almeida" userId="ed5afb16bbe4ceb1" providerId="LiveId" clId="{2CFD4EC8-ED1C-4B13-BC0B-1DCD88CB60F5}" dt="2023-05-03T14:11:51.620" v="1141" actId="1076"/>
          <ac:picMkLst>
            <pc:docMk/>
            <pc:sldMk cId="4188396836" sldId="264"/>
            <ac:picMk id="6" creationId="{DDFFB924-D095-9524-1E8B-83D2CF109C73}"/>
          </ac:picMkLst>
        </pc:picChg>
      </pc:sldChg>
      <pc:sldChg chg="addSp delSp modSp add mod delAnim modAnim">
        <pc:chgData name="Ricardo Almeida" userId="ed5afb16bbe4ceb1" providerId="LiveId" clId="{2CFD4EC8-ED1C-4B13-BC0B-1DCD88CB60F5}" dt="2023-05-03T15:07:22.552" v="1695" actId="14100"/>
        <pc:sldMkLst>
          <pc:docMk/>
          <pc:sldMk cId="2964383612" sldId="265"/>
        </pc:sldMkLst>
        <pc:spChg chg="mod">
          <ac:chgData name="Ricardo Almeida" userId="ed5afb16bbe4ceb1" providerId="LiveId" clId="{2CFD4EC8-ED1C-4B13-BC0B-1DCD88CB60F5}" dt="2023-05-03T14:58:35.001" v="1177" actId="6549"/>
          <ac:spMkLst>
            <pc:docMk/>
            <pc:sldMk cId="2964383612" sldId="265"/>
            <ac:spMk id="2" creationId="{5F1B9971-0A8E-EB31-E83C-8EB7EEBBA6A6}"/>
          </ac:spMkLst>
        </pc:spChg>
        <pc:spChg chg="mod">
          <ac:chgData name="Ricardo Almeida" userId="ed5afb16bbe4ceb1" providerId="LiveId" clId="{2CFD4EC8-ED1C-4B13-BC0B-1DCD88CB60F5}" dt="2023-05-03T15:07:22.552" v="1695" actId="14100"/>
          <ac:spMkLst>
            <pc:docMk/>
            <pc:sldMk cId="2964383612" sldId="265"/>
            <ac:spMk id="3" creationId="{4235A711-8002-7435-A482-B190C795B7A4}"/>
          </ac:spMkLst>
        </pc:spChg>
        <pc:spChg chg="add mod">
          <ac:chgData name="Ricardo Almeida" userId="ed5afb16bbe4ceb1" providerId="LiveId" clId="{2CFD4EC8-ED1C-4B13-BC0B-1DCD88CB60F5}" dt="2023-05-03T15:07:18.696" v="1694" actId="14100"/>
          <ac:spMkLst>
            <pc:docMk/>
            <pc:sldMk cId="2964383612" sldId="265"/>
            <ac:spMk id="7" creationId="{0C6020A1-B22A-9302-12CA-6BA0B9AA5B6E}"/>
          </ac:spMkLst>
        </pc:spChg>
        <pc:picChg chg="add mod">
          <ac:chgData name="Ricardo Almeida" userId="ed5afb16bbe4ceb1" providerId="LiveId" clId="{2CFD4EC8-ED1C-4B13-BC0B-1DCD88CB60F5}" dt="2023-05-03T14:59:46.164" v="1275" actId="14100"/>
          <ac:picMkLst>
            <pc:docMk/>
            <pc:sldMk cId="2964383612" sldId="265"/>
            <ac:picMk id="4" creationId="{97907990-4BAA-7A36-7DE2-D8669229169B}"/>
          </ac:picMkLst>
        </pc:picChg>
        <pc:picChg chg="del">
          <ac:chgData name="Ricardo Almeida" userId="ed5afb16bbe4ceb1" providerId="LiveId" clId="{2CFD4EC8-ED1C-4B13-BC0B-1DCD88CB60F5}" dt="2023-05-03T14:58:31.934" v="1176" actId="478"/>
          <ac:picMkLst>
            <pc:docMk/>
            <pc:sldMk cId="2964383612" sldId="265"/>
            <ac:picMk id="5" creationId="{4122E3B3-F683-D084-1022-3798568805B4}"/>
          </ac:picMkLst>
        </pc:picChg>
        <pc:picChg chg="add del mod">
          <ac:chgData name="Ricardo Almeida" userId="ed5afb16bbe4ceb1" providerId="LiveId" clId="{2CFD4EC8-ED1C-4B13-BC0B-1DCD88CB60F5}" dt="2023-05-03T15:01:06.948" v="1336"/>
          <ac:picMkLst>
            <pc:docMk/>
            <pc:sldMk cId="2964383612" sldId="265"/>
            <ac:picMk id="6" creationId="{1E840DA7-B86D-FA58-9D93-8662096F925C}"/>
          </ac:picMkLst>
        </pc:picChg>
      </pc:sldChg>
      <pc:sldChg chg="new del">
        <pc:chgData name="Ricardo Almeida" userId="ed5afb16bbe4ceb1" providerId="LiveId" clId="{2CFD4EC8-ED1C-4B13-BC0B-1DCD88CB60F5}" dt="2023-05-03T14:58:02.906" v="1154" actId="680"/>
        <pc:sldMkLst>
          <pc:docMk/>
          <pc:sldMk cId="3779425841" sldId="265"/>
        </pc:sldMkLst>
      </pc:sldChg>
      <pc:sldMasterChg chg="del delSldLayout">
        <pc:chgData name="Ricardo Almeida" userId="ed5afb16bbe4ceb1" providerId="LiveId" clId="{2CFD4EC8-ED1C-4B13-BC0B-1DCD88CB60F5}" dt="2023-05-03T13:24:51.660" v="6" actId="47"/>
        <pc:sldMasterMkLst>
          <pc:docMk/>
          <pc:sldMasterMk cId="3643301293" sldId="2147483648"/>
        </pc:sldMasterMkLst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347025135" sldId="2147483649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3324191870" sldId="2147483650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4293664477" sldId="2147483651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4151519607" sldId="2147483652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2764183279" sldId="2147483653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1657221994" sldId="2147483654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3491235737" sldId="2147483655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1963722623" sldId="2147483656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151858904" sldId="2147483657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3845242007" sldId="2147483658"/>
          </pc:sldLayoutMkLst>
        </pc:sldLayoutChg>
        <pc:sldLayoutChg chg="del">
          <pc:chgData name="Ricardo Almeida" userId="ed5afb16bbe4ceb1" providerId="LiveId" clId="{2CFD4EC8-ED1C-4B13-BC0B-1DCD88CB60F5}" dt="2023-05-03T13:24:51.660" v="6" actId="47"/>
          <pc:sldLayoutMkLst>
            <pc:docMk/>
            <pc:sldMasterMk cId="3643301293" sldId="2147483648"/>
            <pc:sldLayoutMk cId="507586522" sldId="2147483659"/>
          </pc:sldLayoutMkLst>
        </pc:sldLayoutChg>
      </pc:sldMasterChg>
      <pc:sldMasterChg chg="add addSldLayout">
        <pc:chgData name="Ricardo Almeida" userId="ed5afb16bbe4ceb1" providerId="LiveId" clId="{2CFD4EC8-ED1C-4B13-BC0B-1DCD88CB60F5}" dt="2023-05-03T13:39:11.886" v="237" actId="27028"/>
        <pc:sldMasterMkLst>
          <pc:docMk/>
          <pc:sldMasterMk cId="17708410" sldId="2147483699"/>
        </pc:sldMasterMkLst>
        <pc:sldLayoutChg chg="add">
          <pc:chgData name="Ricardo Almeida" userId="ed5afb16bbe4ceb1" providerId="LiveId" clId="{2CFD4EC8-ED1C-4B13-BC0B-1DCD88CB60F5}" dt="2023-05-03T13:24:45.470" v="3" actId="27028"/>
          <pc:sldLayoutMkLst>
            <pc:docMk/>
            <pc:sldMasterMk cId="17708410" sldId="2147483699"/>
            <pc:sldLayoutMk cId="833982097" sldId="2147483694"/>
          </pc:sldLayoutMkLst>
        </pc:sldLayoutChg>
        <pc:sldLayoutChg chg="add">
          <pc:chgData name="Ricardo Almeida" userId="ed5afb16bbe4ceb1" providerId="LiveId" clId="{2CFD4EC8-ED1C-4B13-BC0B-1DCD88CB60F5}" dt="2023-05-03T13:39:11.886" v="237" actId="27028"/>
          <pc:sldLayoutMkLst>
            <pc:docMk/>
            <pc:sldMasterMk cId="17708410" sldId="2147483699"/>
            <pc:sldLayoutMk cId="2115014709" sldId="2147483695"/>
          </pc:sldLayoutMkLst>
        </pc:sldLayoutChg>
      </pc:sldMasterChg>
    </pc:docChg>
  </pc:docChgLst>
  <pc:docChgLst>
    <pc:chgData name="Ricardo Almeida" userId="ed5afb16bbe4ceb1" providerId="LiveId" clId="{6B24D4BE-0EDF-4885-A4EA-B89A1ED9C2D4}"/>
    <pc:docChg chg="addSld">
      <pc:chgData name="Ricardo Almeida" userId="ed5afb16bbe4ceb1" providerId="LiveId" clId="{6B24D4BE-0EDF-4885-A4EA-B89A1ED9C2D4}" dt="2023-05-03T15:22:30.419" v="0" actId="680"/>
      <pc:docMkLst>
        <pc:docMk/>
      </pc:docMkLst>
      <pc:sldChg chg="new">
        <pc:chgData name="Ricardo Almeida" userId="ed5afb16bbe4ceb1" providerId="LiveId" clId="{6B24D4BE-0EDF-4885-A4EA-B89A1ED9C2D4}" dt="2023-05-03T15:22:30.419" v="0" actId="680"/>
        <pc:sldMkLst>
          <pc:docMk/>
          <pc:sldMk cId="1354930210" sldId="266"/>
        </pc:sldMkLst>
      </pc:sldChg>
    </pc:docChg>
  </pc:docChgLst>
  <pc:docChgLst>
    <pc:chgData name="Ricardo Almeida" userId="ed5afb16bbe4ceb1" providerId="LiveId" clId="{D327F6C4-6F05-404C-A486-7C4C514579CD}"/>
    <pc:docChg chg="custSel modSld">
      <pc:chgData name="Ricardo Almeida" userId="ed5afb16bbe4ceb1" providerId="LiveId" clId="{D327F6C4-6F05-404C-A486-7C4C514579CD}" dt="2023-05-03T15:38:00.532" v="317" actId="1076"/>
      <pc:docMkLst>
        <pc:docMk/>
      </pc:docMkLst>
      <pc:sldChg chg="addSp modSp mod">
        <pc:chgData name="Ricardo Almeida" userId="ed5afb16bbe4ceb1" providerId="LiveId" clId="{D327F6C4-6F05-404C-A486-7C4C514579CD}" dt="2023-05-03T15:38:00.532" v="317" actId="1076"/>
        <pc:sldMkLst>
          <pc:docMk/>
          <pc:sldMk cId="3527106957" sldId="268"/>
        </pc:sldMkLst>
        <pc:spChg chg="mod">
          <ac:chgData name="Ricardo Almeida" userId="ed5afb16bbe4ceb1" providerId="LiveId" clId="{D327F6C4-6F05-404C-A486-7C4C514579CD}" dt="2023-05-03T15:36:46.127" v="315" actId="20577"/>
          <ac:spMkLst>
            <pc:docMk/>
            <pc:sldMk cId="3527106957" sldId="268"/>
            <ac:spMk id="3" creationId="{4235A711-8002-7435-A482-B190C795B7A4}"/>
          </ac:spMkLst>
        </pc:spChg>
        <pc:picChg chg="add mod">
          <ac:chgData name="Ricardo Almeida" userId="ed5afb16bbe4ceb1" providerId="LiveId" clId="{D327F6C4-6F05-404C-A486-7C4C514579CD}" dt="2023-05-03T15:38:00.532" v="317" actId="1076"/>
          <ac:picMkLst>
            <pc:docMk/>
            <pc:sldMk cId="3527106957" sldId="268"/>
            <ac:picMk id="5" creationId="{FBC4518C-C845-D84B-69A7-5E13F792894C}"/>
          </ac:picMkLst>
        </pc:picChg>
      </pc:sldChg>
    </pc:docChg>
  </pc:docChgLst>
  <pc:docChgLst>
    <pc:chgData name="Ricardo Almeida" userId="ed5afb16bbe4ceb1" providerId="LiveId" clId="{52EF987E-EBC5-4046-9728-5FDEA649EE91}"/>
    <pc:docChg chg="undo custSel addSld delSld modSld sldOrd">
      <pc:chgData name="Ricardo Almeida" userId="ed5afb16bbe4ceb1" providerId="LiveId" clId="{52EF987E-EBC5-4046-9728-5FDEA649EE91}" dt="2023-05-04T22:53:47.532" v="5458" actId="14100"/>
      <pc:docMkLst>
        <pc:docMk/>
      </pc:docMkLst>
      <pc:sldChg chg="addSp delSp modSp mod">
        <pc:chgData name="Ricardo Almeida" userId="ed5afb16bbe4ceb1" providerId="LiveId" clId="{52EF987E-EBC5-4046-9728-5FDEA649EE91}" dt="2023-05-04T15:51:47.819" v="243" actId="14100"/>
        <pc:sldMkLst>
          <pc:docMk/>
          <pc:sldMk cId="3957435298" sldId="274"/>
        </pc:sldMkLst>
        <pc:spChg chg="add del mod">
          <ac:chgData name="Ricardo Almeida" userId="ed5afb16bbe4ceb1" providerId="LiveId" clId="{52EF987E-EBC5-4046-9728-5FDEA649EE91}" dt="2023-05-04T15:51:47.819" v="243" actId="14100"/>
          <ac:spMkLst>
            <pc:docMk/>
            <pc:sldMk cId="3957435298" sldId="274"/>
            <ac:spMk id="3" creationId="{4235A711-8002-7435-A482-B190C795B7A4}"/>
          </ac:spMkLst>
        </pc:spChg>
        <pc:spChg chg="del">
          <ac:chgData name="Ricardo Almeida" userId="ed5afb16bbe4ceb1" providerId="LiveId" clId="{52EF987E-EBC5-4046-9728-5FDEA649EE91}" dt="2023-05-04T15:41:46.426" v="185" actId="478"/>
          <ac:spMkLst>
            <pc:docMk/>
            <pc:sldMk cId="3957435298" sldId="274"/>
            <ac:spMk id="4" creationId="{6C6868B8-3FC5-237A-3D82-E6EEBD93C3D0}"/>
          </ac:spMkLst>
        </pc:spChg>
        <pc:spChg chg="add del mod">
          <ac:chgData name="Ricardo Almeida" userId="ed5afb16bbe4ceb1" providerId="LiveId" clId="{52EF987E-EBC5-4046-9728-5FDEA649EE91}" dt="2023-05-04T15:40:00.307" v="14" actId="478"/>
          <ac:spMkLst>
            <pc:docMk/>
            <pc:sldMk cId="3957435298" sldId="274"/>
            <ac:spMk id="6" creationId="{C4D7E2DD-0CEE-2A04-91AA-35EBE65DF078}"/>
          </ac:spMkLst>
        </pc:spChg>
        <pc:spChg chg="add del mod">
          <ac:chgData name="Ricardo Almeida" userId="ed5afb16bbe4ceb1" providerId="LiveId" clId="{52EF987E-EBC5-4046-9728-5FDEA649EE91}" dt="2023-05-04T15:40:26.641" v="34" actId="478"/>
          <ac:spMkLst>
            <pc:docMk/>
            <pc:sldMk cId="3957435298" sldId="274"/>
            <ac:spMk id="8" creationId="{C1D4EE7D-753D-63D9-BA52-93DFA65138D8}"/>
          </ac:spMkLst>
        </pc:spChg>
        <pc:picChg chg="add mod">
          <ac:chgData name="Ricardo Almeida" userId="ed5afb16bbe4ceb1" providerId="LiveId" clId="{52EF987E-EBC5-4046-9728-5FDEA649EE91}" dt="2023-05-04T15:51:43.524" v="242" actId="14100"/>
          <ac:picMkLst>
            <pc:docMk/>
            <pc:sldMk cId="3957435298" sldId="274"/>
            <ac:picMk id="10" creationId="{19719DBA-9A63-7C94-F82C-E749458F835F}"/>
          </ac:picMkLst>
        </pc:picChg>
      </pc:sldChg>
      <pc:sldChg chg="addSp delSp modSp add mod">
        <pc:chgData name="Ricardo Almeida" userId="ed5afb16bbe4ceb1" providerId="LiveId" clId="{52EF987E-EBC5-4046-9728-5FDEA649EE91}" dt="2023-05-04T16:22:46.981" v="641" actId="108"/>
        <pc:sldMkLst>
          <pc:docMk/>
          <pc:sldMk cId="937169975" sldId="275"/>
        </pc:sldMkLst>
        <pc:spChg chg="mod">
          <ac:chgData name="Ricardo Almeida" userId="ed5afb16bbe4ceb1" providerId="LiveId" clId="{52EF987E-EBC5-4046-9728-5FDEA649EE91}" dt="2023-05-04T16:22:46.981" v="641" actId="108"/>
          <ac:spMkLst>
            <pc:docMk/>
            <pc:sldMk cId="937169975" sldId="275"/>
            <ac:spMk id="3" creationId="{4235A711-8002-7435-A482-B190C795B7A4}"/>
          </ac:spMkLst>
        </pc:spChg>
        <pc:spChg chg="add mod">
          <ac:chgData name="Ricardo Almeida" userId="ed5afb16bbe4ceb1" providerId="LiveId" clId="{52EF987E-EBC5-4046-9728-5FDEA649EE91}" dt="2023-05-04T16:20:38.628" v="640" actId="1076"/>
          <ac:spMkLst>
            <pc:docMk/>
            <pc:sldMk cId="937169975" sldId="275"/>
            <ac:spMk id="4" creationId="{0D50F283-0F0B-8A2A-AB0A-70F185826034}"/>
          </ac:spMkLst>
        </pc:spChg>
        <pc:picChg chg="add del mod">
          <ac:chgData name="Ricardo Almeida" userId="ed5afb16bbe4ceb1" providerId="LiveId" clId="{52EF987E-EBC5-4046-9728-5FDEA649EE91}" dt="2023-05-04T16:11:56.177" v="455" actId="478"/>
          <ac:picMkLst>
            <pc:docMk/>
            <pc:sldMk cId="937169975" sldId="275"/>
            <ac:picMk id="6" creationId="{01006A3A-5AC2-46DE-BB09-252CDB6C89A4}"/>
          </ac:picMkLst>
        </pc:picChg>
        <pc:picChg chg="del">
          <ac:chgData name="Ricardo Almeida" userId="ed5afb16bbe4ceb1" providerId="LiveId" clId="{52EF987E-EBC5-4046-9728-5FDEA649EE91}" dt="2023-05-04T15:53:25.689" v="386" actId="478"/>
          <ac:picMkLst>
            <pc:docMk/>
            <pc:sldMk cId="937169975" sldId="275"/>
            <ac:picMk id="10" creationId="{19719DBA-9A63-7C94-F82C-E749458F835F}"/>
          </ac:picMkLst>
        </pc:picChg>
      </pc:sldChg>
      <pc:sldChg chg="addSp delSp modSp add mod modAnim">
        <pc:chgData name="Ricardo Almeida" userId="ed5afb16bbe4ceb1" providerId="LiveId" clId="{52EF987E-EBC5-4046-9728-5FDEA649EE91}" dt="2023-05-04T16:31:21.103" v="758" actId="1076"/>
        <pc:sldMkLst>
          <pc:docMk/>
          <pc:sldMk cId="3947721211" sldId="276"/>
        </pc:sldMkLst>
        <pc:spChg chg="mod">
          <ac:chgData name="Ricardo Almeida" userId="ed5afb16bbe4ceb1" providerId="LiveId" clId="{52EF987E-EBC5-4046-9728-5FDEA649EE91}" dt="2023-05-04T16:26:21.620" v="663" actId="20577"/>
          <ac:spMkLst>
            <pc:docMk/>
            <pc:sldMk cId="3947721211" sldId="276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16:26:58.827" v="745" actId="20577"/>
          <ac:spMkLst>
            <pc:docMk/>
            <pc:sldMk cId="3947721211" sldId="276"/>
            <ac:spMk id="3" creationId="{4235A711-8002-7435-A482-B190C795B7A4}"/>
          </ac:spMkLst>
        </pc:spChg>
        <pc:spChg chg="del">
          <ac:chgData name="Ricardo Almeida" userId="ed5afb16bbe4ceb1" providerId="LiveId" clId="{52EF987E-EBC5-4046-9728-5FDEA649EE91}" dt="2023-05-04T16:26:53.361" v="738" actId="478"/>
          <ac:spMkLst>
            <pc:docMk/>
            <pc:sldMk cId="3947721211" sldId="276"/>
            <ac:spMk id="4" creationId="{0D50F283-0F0B-8A2A-AB0A-70F185826034}"/>
          </ac:spMkLst>
        </pc:spChg>
        <pc:picChg chg="add mod">
          <ac:chgData name="Ricardo Almeida" userId="ed5afb16bbe4ceb1" providerId="LiveId" clId="{52EF987E-EBC5-4046-9728-5FDEA649EE91}" dt="2023-05-04T16:30:56.572" v="755" actId="14100"/>
          <ac:picMkLst>
            <pc:docMk/>
            <pc:sldMk cId="3947721211" sldId="276"/>
            <ac:picMk id="6" creationId="{A2CCAE6F-1E48-0E0C-4377-E7C3991E1251}"/>
          </ac:picMkLst>
        </pc:picChg>
        <pc:picChg chg="add mod">
          <ac:chgData name="Ricardo Almeida" userId="ed5afb16bbe4ceb1" providerId="LiveId" clId="{52EF987E-EBC5-4046-9728-5FDEA649EE91}" dt="2023-05-04T16:31:21.103" v="758" actId="1076"/>
          <ac:picMkLst>
            <pc:docMk/>
            <pc:sldMk cId="3947721211" sldId="276"/>
            <ac:picMk id="8" creationId="{604C8701-FA05-EF77-E27B-AFC416415A6A}"/>
          </ac:picMkLst>
        </pc:picChg>
      </pc:sldChg>
      <pc:sldChg chg="addSp delSp modSp add mod">
        <pc:chgData name="Ricardo Almeida" userId="ed5afb16bbe4ceb1" providerId="LiveId" clId="{52EF987E-EBC5-4046-9728-5FDEA649EE91}" dt="2023-05-04T17:00:14.048" v="1116" actId="1076"/>
        <pc:sldMkLst>
          <pc:docMk/>
          <pc:sldMk cId="2303016565" sldId="277"/>
        </pc:sldMkLst>
        <pc:spChg chg="mod">
          <ac:chgData name="Ricardo Almeida" userId="ed5afb16bbe4ceb1" providerId="LiveId" clId="{52EF987E-EBC5-4046-9728-5FDEA649EE91}" dt="2023-05-04T16:36:56.958" v="788" actId="790"/>
          <ac:spMkLst>
            <pc:docMk/>
            <pc:sldMk cId="2303016565" sldId="277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16:59:15.513" v="1106" actId="20577"/>
          <ac:spMkLst>
            <pc:docMk/>
            <pc:sldMk cId="2303016565" sldId="277"/>
            <ac:spMk id="3" creationId="{4235A711-8002-7435-A482-B190C795B7A4}"/>
          </ac:spMkLst>
        </pc:spChg>
        <pc:spChg chg="del">
          <ac:chgData name="Ricardo Almeida" userId="ed5afb16bbe4ceb1" providerId="LiveId" clId="{52EF987E-EBC5-4046-9728-5FDEA649EE91}" dt="2023-05-04T16:37:31.994" v="789" actId="478"/>
          <ac:spMkLst>
            <pc:docMk/>
            <pc:sldMk cId="2303016565" sldId="277"/>
            <ac:spMk id="4" creationId="{0D50F283-0F0B-8A2A-AB0A-70F185826034}"/>
          </ac:spMkLst>
        </pc:spChg>
        <pc:spChg chg="add mod">
          <ac:chgData name="Ricardo Almeida" userId="ed5afb16bbe4ceb1" providerId="LiveId" clId="{52EF987E-EBC5-4046-9728-5FDEA649EE91}" dt="2023-05-04T17:00:14.048" v="1116" actId="1076"/>
          <ac:spMkLst>
            <pc:docMk/>
            <pc:sldMk cId="2303016565" sldId="277"/>
            <ac:spMk id="5" creationId="{FA022F15-CD28-EE3D-92C0-A055530110AB}"/>
          </ac:spMkLst>
        </pc:spChg>
      </pc:sldChg>
      <pc:sldChg chg="modSp add mod">
        <pc:chgData name="Ricardo Almeida" userId="ed5afb16bbe4ceb1" providerId="LiveId" clId="{52EF987E-EBC5-4046-9728-5FDEA649EE91}" dt="2023-05-04T17:03:12.150" v="1208" actId="404"/>
        <pc:sldMkLst>
          <pc:docMk/>
          <pc:sldMk cId="3978961461" sldId="278"/>
        </pc:sldMkLst>
        <pc:spChg chg="mod">
          <ac:chgData name="Ricardo Almeida" userId="ed5afb16bbe4ceb1" providerId="LiveId" clId="{52EF987E-EBC5-4046-9728-5FDEA649EE91}" dt="2023-05-04T17:02:32.796" v="1201" actId="20577"/>
          <ac:spMkLst>
            <pc:docMk/>
            <pc:sldMk cId="3978961461" sldId="278"/>
            <ac:spMk id="3" creationId="{4235A711-8002-7435-A482-B190C795B7A4}"/>
          </ac:spMkLst>
        </pc:spChg>
        <pc:spChg chg="mod">
          <ac:chgData name="Ricardo Almeida" userId="ed5afb16bbe4ceb1" providerId="LiveId" clId="{52EF987E-EBC5-4046-9728-5FDEA649EE91}" dt="2023-05-04T17:03:12.150" v="1208" actId="404"/>
          <ac:spMkLst>
            <pc:docMk/>
            <pc:sldMk cId="3978961461" sldId="278"/>
            <ac:spMk id="5" creationId="{FA022F15-CD28-EE3D-92C0-A055530110AB}"/>
          </ac:spMkLst>
        </pc:spChg>
      </pc:sldChg>
      <pc:sldChg chg="addSp modSp add mod">
        <pc:chgData name="Ricardo Almeida" userId="ed5afb16bbe4ceb1" providerId="LiveId" clId="{52EF987E-EBC5-4046-9728-5FDEA649EE91}" dt="2023-05-04T17:06:41.668" v="1431" actId="1076"/>
        <pc:sldMkLst>
          <pc:docMk/>
          <pc:sldMk cId="1190878613" sldId="279"/>
        </pc:sldMkLst>
        <pc:spChg chg="mod">
          <ac:chgData name="Ricardo Almeida" userId="ed5afb16bbe4ceb1" providerId="LiveId" clId="{52EF987E-EBC5-4046-9728-5FDEA649EE91}" dt="2023-05-04T17:06:37.828" v="1430" actId="108"/>
          <ac:spMkLst>
            <pc:docMk/>
            <pc:sldMk cId="1190878613" sldId="279"/>
            <ac:spMk id="3" creationId="{4235A711-8002-7435-A482-B190C795B7A4}"/>
          </ac:spMkLst>
        </pc:spChg>
        <pc:spChg chg="mod">
          <ac:chgData name="Ricardo Almeida" userId="ed5afb16bbe4ceb1" providerId="LiveId" clId="{52EF987E-EBC5-4046-9728-5FDEA649EE91}" dt="2023-05-04T17:05:51.120" v="1401" actId="1076"/>
          <ac:spMkLst>
            <pc:docMk/>
            <pc:sldMk cId="1190878613" sldId="279"/>
            <ac:spMk id="5" creationId="{FA022F15-CD28-EE3D-92C0-A055530110AB}"/>
          </ac:spMkLst>
        </pc:spChg>
        <pc:picChg chg="add mod">
          <ac:chgData name="Ricardo Almeida" userId="ed5afb16bbe4ceb1" providerId="LiveId" clId="{52EF987E-EBC5-4046-9728-5FDEA649EE91}" dt="2023-05-04T17:06:41.668" v="1431" actId="1076"/>
          <ac:picMkLst>
            <pc:docMk/>
            <pc:sldMk cId="1190878613" sldId="279"/>
            <ac:picMk id="6" creationId="{336A0537-2DBA-83EF-A873-0DA8D653081D}"/>
          </ac:picMkLst>
        </pc:picChg>
      </pc:sldChg>
      <pc:sldChg chg="new del">
        <pc:chgData name="Ricardo Almeida" userId="ed5afb16bbe4ceb1" providerId="LiveId" clId="{52EF987E-EBC5-4046-9728-5FDEA649EE91}" dt="2023-05-04T17:07:20.536" v="1433" actId="680"/>
        <pc:sldMkLst>
          <pc:docMk/>
          <pc:sldMk cId="1491280061" sldId="280"/>
        </pc:sldMkLst>
      </pc:sldChg>
      <pc:sldChg chg="delSp modSp add mod ord">
        <pc:chgData name="Ricardo Almeida" userId="ed5afb16bbe4ceb1" providerId="LiveId" clId="{52EF987E-EBC5-4046-9728-5FDEA649EE91}" dt="2023-05-04T17:28:26.940" v="1986" actId="1076"/>
        <pc:sldMkLst>
          <pc:docMk/>
          <pc:sldMk cId="2559162500" sldId="280"/>
        </pc:sldMkLst>
        <pc:spChg chg="mod">
          <ac:chgData name="Ricardo Almeida" userId="ed5afb16bbe4ceb1" providerId="LiveId" clId="{52EF987E-EBC5-4046-9728-5FDEA649EE91}" dt="2023-05-04T17:28:12.831" v="1983" actId="404"/>
          <ac:spMkLst>
            <pc:docMk/>
            <pc:sldMk cId="2559162500" sldId="280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17:20:38.385" v="1890" actId="20577"/>
          <ac:spMkLst>
            <pc:docMk/>
            <pc:sldMk cId="2559162500" sldId="280"/>
            <ac:spMk id="3" creationId="{4235A711-8002-7435-A482-B190C795B7A4}"/>
          </ac:spMkLst>
        </pc:spChg>
        <pc:spChg chg="mod">
          <ac:chgData name="Ricardo Almeida" userId="ed5afb16bbe4ceb1" providerId="LiveId" clId="{52EF987E-EBC5-4046-9728-5FDEA649EE91}" dt="2023-05-04T17:28:26.940" v="1986" actId="1076"/>
          <ac:spMkLst>
            <pc:docMk/>
            <pc:sldMk cId="2559162500" sldId="280"/>
            <ac:spMk id="5" creationId="{FA022F15-CD28-EE3D-92C0-A055530110AB}"/>
          </ac:spMkLst>
        </pc:spChg>
        <pc:picChg chg="del">
          <ac:chgData name="Ricardo Almeida" userId="ed5afb16bbe4ceb1" providerId="LiveId" clId="{52EF987E-EBC5-4046-9728-5FDEA649EE91}" dt="2023-05-04T17:13:25.161" v="1463" actId="478"/>
          <ac:picMkLst>
            <pc:docMk/>
            <pc:sldMk cId="2559162500" sldId="280"/>
            <ac:picMk id="6" creationId="{336A0537-2DBA-83EF-A873-0DA8D653081D}"/>
          </ac:picMkLst>
        </pc:picChg>
      </pc:sldChg>
      <pc:sldChg chg="modSp add mod">
        <pc:chgData name="Ricardo Almeida" userId="ed5afb16bbe4ceb1" providerId="LiveId" clId="{52EF987E-EBC5-4046-9728-5FDEA649EE91}" dt="2023-05-04T17:27:51.913" v="1960" actId="20577"/>
        <pc:sldMkLst>
          <pc:docMk/>
          <pc:sldMk cId="98307821" sldId="281"/>
        </pc:sldMkLst>
        <pc:spChg chg="mod">
          <ac:chgData name="Ricardo Almeida" userId="ed5afb16bbe4ceb1" providerId="LiveId" clId="{52EF987E-EBC5-4046-9728-5FDEA649EE91}" dt="2023-05-04T17:27:51.913" v="1960" actId="20577"/>
          <ac:spMkLst>
            <pc:docMk/>
            <pc:sldMk cId="98307821" sldId="281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17:27:05.426" v="1933" actId="20577"/>
          <ac:spMkLst>
            <pc:docMk/>
            <pc:sldMk cId="98307821" sldId="281"/>
            <ac:spMk id="3" creationId="{4235A711-8002-7435-A482-B190C795B7A4}"/>
          </ac:spMkLst>
        </pc:spChg>
      </pc:sldChg>
      <pc:sldChg chg="modSp add mod">
        <pc:chgData name="Ricardo Almeida" userId="ed5afb16bbe4ceb1" providerId="LiveId" clId="{52EF987E-EBC5-4046-9728-5FDEA649EE91}" dt="2023-05-04T17:34:31.892" v="2085" actId="1076"/>
        <pc:sldMkLst>
          <pc:docMk/>
          <pc:sldMk cId="88838484" sldId="282"/>
        </pc:sldMkLst>
        <pc:spChg chg="mod">
          <ac:chgData name="Ricardo Almeida" userId="ed5afb16bbe4ceb1" providerId="LiveId" clId="{52EF987E-EBC5-4046-9728-5FDEA649EE91}" dt="2023-05-04T17:28:43.370" v="2008" actId="20577"/>
          <ac:spMkLst>
            <pc:docMk/>
            <pc:sldMk cId="88838484" sldId="282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17:29:03.569" v="2079" actId="20577"/>
          <ac:spMkLst>
            <pc:docMk/>
            <pc:sldMk cId="88838484" sldId="282"/>
            <ac:spMk id="3" creationId="{4235A711-8002-7435-A482-B190C795B7A4}"/>
          </ac:spMkLst>
        </pc:spChg>
        <pc:spChg chg="mod">
          <ac:chgData name="Ricardo Almeida" userId="ed5afb16bbe4ceb1" providerId="LiveId" clId="{52EF987E-EBC5-4046-9728-5FDEA649EE91}" dt="2023-05-04T17:34:31.892" v="2085" actId="1076"/>
          <ac:spMkLst>
            <pc:docMk/>
            <pc:sldMk cId="88838484" sldId="282"/>
            <ac:spMk id="5" creationId="{FA022F15-CD28-EE3D-92C0-A055530110AB}"/>
          </ac:spMkLst>
        </pc:spChg>
      </pc:sldChg>
      <pc:sldChg chg="modSp add mod">
        <pc:chgData name="Ricardo Almeida" userId="ed5afb16bbe4ceb1" providerId="LiveId" clId="{52EF987E-EBC5-4046-9728-5FDEA649EE91}" dt="2023-05-04T22:03:51.756" v="2178" actId="1076"/>
        <pc:sldMkLst>
          <pc:docMk/>
          <pc:sldMk cId="1700572390" sldId="283"/>
        </pc:sldMkLst>
        <pc:spChg chg="mod">
          <ac:chgData name="Ricardo Almeida" userId="ed5afb16bbe4ceb1" providerId="LiveId" clId="{52EF987E-EBC5-4046-9728-5FDEA649EE91}" dt="2023-05-04T21:55:43.475" v="2104" actId="20577"/>
          <ac:spMkLst>
            <pc:docMk/>
            <pc:sldMk cId="1700572390" sldId="283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1:56:09.190" v="2155" actId="20577"/>
          <ac:spMkLst>
            <pc:docMk/>
            <pc:sldMk cId="1700572390" sldId="283"/>
            <ac:spMk id="3" creationId="{4235A711-8002-7435-A482-B190C795B7A4}"/>
          </ac:spMkLst>
        </pc:spChg>
        <pc:spChg chg="mod">
          <ac:chgData name="Ricardo Almeida" userId="ed5afb16bbe4ceb1" providerId="LiveId" clId="{52EF987E-EBC5-4046-9728-5FDEA649EE91}" dt="2023-05-04T22:03:51.756" v="2178" actId="1076"/>
          <ac:spMkLst>
            <pc:docMk/>
            <pc:sldMk cId="1700572390" sldId="283"/>
            <ac:spMk id="5" creationId="{FA022F15-CD28-EE3D-92C0-A055530110AB}"/>
          </ac:spMkLst>
        </pc:spChg>
      </pc:sldChg>
      <pc:sldChg chg="addSp delSp modSp add del mod">
        <pc:chgData name="Ricardo Almeida" userId="ed5afb16bbe4ceb1" providerId="LiveId" clId="{52EF987E-EBC5-4046-9728-5FDEA649EE91}" dt="2023-05-04T22:43:49.321" v="4544" actId="2696"/>
        <pc:sldMkLst>
          <pc:docMk/>
          <pc:sldMk cId="590224562" sldId="284"/>
        </pc:sldMkLst>
        <pc:spChg chg="mod">
          <ac:chgData name="Ricardo Almeida" userId="ed5afb16bbe4ceb1" providerId="LiveId" clId="{52EF987E-EBC5-4046-9728-5FDEA649EE91}" dt="2023-05-04T22:07:52.316" v="2212" actId="27636"/>
          <ac:spMkLst>
            <pc:docMk/>
            <pc:sldMk cId="590224562" sldId="284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10:41.204" v="2546" actId="20577"/>
          <ac:spMkLst>
            <pc:docMk/>
            <pc:sldMk cId="590224562" sldId="284"/>
            <ac:spMk id="3" creationId="{4235A711-8002-7435-A482-B190C795B7A4}"/>
          </ac:spMkLst>
        </pc:spChg>
        <pc:spChg chg="del">
          <ac:chgData name="Ricardo Almeida" userId="ed5afb16bbe4ceb1" providerId="LiveId" clId="{52EF987E-EBC5-4046-9728-5FDEA649EE91}" dt="2023-05-04T22:07:58.642" v="2215" actId="478"/>
          <ac:spMkLst>
            <pc:docMk/>
            <pc:sldMk cId="590224562" sldId="284"/>
            <ac:spMk id="5" creationId="{FA022F15-CD28-EE3D-92C0-A055530110AB}"/>
          </ac:spMkLst>
        </pc:spChg>
        <pc:picChg chg="del">
          <ac:chgData name="Ricardo Almeida" userId="ed5afb16bbe4ceb1" providerId="LiveId" clId="{52EF987E-EBC5-4046-9728-5FDEA649EE91}" dt="2023-05-04T22:07:55.034" v="2213" actId="478"/>
          <ac:picMkLst>
            <pc:docMk/>
            <pc:sldMk cId="590224562" sldId="284"/>
            <ac:picMk id="6" creationId="{336A0537-2DBA-83EF-A873-0DA8D653081D}"/>
          </ac:picMkLst>
        </pc:picChg>
        <pc:picChg chg="add mod">
          <ac:chgData name="Ricardo Almeida" userId="ed5afb16bbe4ceb1" providerId="LiveId" clId="{52EF987E-EBC5-4046-9728-5FDEA649EE91}" dt="2023-05-04T22:12:10.164" v="2549" actId="14100"/>
          <ac:picMkLst>
            <pc:docMk/>
            <pc:sldMk cId="590224562" sldId="284"/>
            <ac:picMk id="7" creationId="{7349F3D9-CA70-7F27-6C97-334418A6BE03}"/>
          </ac:picMkLst>
        </pc:picChg>
      </pc:sldChg>
      <pc:sldChg chg="new del">
        <pc:chgData name="Ricardo Almeida" userId="ed5afb16bbe4ceb1" providerId="LiveId" clId="{52EF987E-EBC5-4046-9728-5FDEA649EE91}" dt="2023-05-04T22:05:25.557" v="2180" actId="680"/>
        <pc:sldMkLst>
          <pc:docMk/>
          <pc:sldMk cId="1385908923" sldId="284"/>
        </pc:sldMkLst>
      </pc:sldChg>
      <pc:sldChg chg="add">
        <pc:chgData name="Ricardo Almeida" userId="ed5afb16bbe4ceb1" providerId="LiveId" clId="{52EF987E-EBC5-4046-9728-5FDEA649EE91}" dt="2023-05-04T22:43:53.835" v="4545"/>
        <pc:sldMkLst>
          <pc:docMk/>
          <pc:sldMk cId="1946740226" sldId="284"/>
        </pc:sldMkLst>
      </pc:sldChg>
      <pc:sldChg chg="delSp add del mod">
        <pc:chgData name="Ricardo Almeida" userId="ed5afb16bbe4ceb1" providerId="LiveId" clId="{52EF987E-EBC5-4046-9728-5FDEA649EE91}" dt="2023-05-04T22:07:22.838" v="2183" actId="47"/>
        <pc:sldMkLst>
          <pc:docMk/>
          <pc:sldMk cId="2290040154" sldId="284"/>
        </pc:sldMkLst>
        <pc:spChg chg="del">
          <ac:chgData name="Ricardo Almeida" userId="ed5afb16bbe4ceb1" providerId="LiveId" clId="{52EF987E-EBC5-4046-9728-5FDEA649EE91}" dt="2023-05-04T22:05:59.220" v="2182" actId="478"/>
          <ac:spMkLst>
            <pc:docMk/>
            <pc:sldMk cId="2290040154" sldId="284"/>
            <ac:spMk id="5" creationId="{FA022F15-CD28-EE3D-92C0-A055530110AB}"/>
          </ac:spMkLst>
        </pc:spChg>
      </pc:sldChg>
      <pc:sldChg chg="add">
        <pc:chgData name="Ricardo Almeida" userId="ed5afb16bbe4ceb1" providerId="LiveId" clId="{52EF987E-EBC5-4046-9728-5FDEA649EE91}" dt="2023-05-04T22:43:53.835" v="4545"/>
        <pc:sldMkLst>
          <pc:docMk/>
          <pc:sldMk cId="1076371324" sldId="285"/>
        </pc:sldMkLst>
      </pc:sldChg>
      <pc:sldChg chg="addSp delSp modSp add del mod">
        <pc:chgData name="Ricardo Almeida" userId="ed5afb16bbe4ceb1" providerId="LiveId" clId="{52EF987E-EBC5-4046-9728-5FDEA649EE91}" dt="2023-05-04T22:43:49.321" v="4544" actId="2696"/>
        <pc:sldMkLst>
          <pc:docMk/>
          <pc:sldMk cId="1082683562" sldId="285"/>
        </pc:sldMkLst>
        <pc:spChg chg="mod">
          <ac:chgData name="Ricardo Almeida" userId="ed5afb16bbe4ceb1" providerId="LiveId" clId="{52EF987E-EBC5-4046-9728-5FDEA649EE91}" dt="2023-05-04T22:12:21.586" v="2564" actId="20577"/>
          <ac:spMkLst>
            <pc:docMk/>
            <pc:sldMk cId="1082683562" sldId="285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14:23.803" v="2831" actId="20577"/>
          <ac:spMkLst>
            <pc:docMk/>
            <pc:sldMk cId="1082683562" sldId="285"/>
            <ac:spMk id="3" creationId="{4235A711-8002-7435-A482-B190C795B7A4}"/>
          </ac:spMkLst>
        </pc:spChg>
        <pc:picChg chg="add mod">
          <ac:chgData name="Ricardo Almeida" userId="ed5afb16bbe4ceb1" providerId="LiveId" clId="{52EF987E-EBC5-4046-9728-5FDEA649EE91}" dt="2023-05-04T22:16:32.128" v="2835" actId="1076"/>
          <ac:picMkLst>
            <pc:docMk/>
            <pc:sldMk cId="1082683562" sldId="285"/>
            <ac:picMk id="5" creationId="{82D25829-FB51-32A0-C1F4-115735BE05B8}"/>
          </ac:picMkLst>
        </pc:picChg>
        <pc:picChg chg="del mod">
          <ac:chgData name="Ricardo Almeida" userId="ed5afb16bbe4ceb1" providerId="LiveId" clId="{52EF987E-EBC5-4046-9728-5FDEA649EE91}" dt="2023-05-04T22:14:27.025" v="2833" actId="478"/>
          <ac:picMkLst>
            <pc:docMk/>
            <pc:sldMk cId="1082683562" sldId="285"/>
            <ac:picMk id="7" creationId="{7349F3D9-CA70-7F27-6C97-334418A6BE03}"/>
          </ac:picMkLst>
        </pc:picChg>
      </pc:sldChg>
      <pc:sldChg chg="addSp delSp modSp add mod">
        <pc:chgData name="Ricardo Almeida" userId="ed5afb16bbe4ceb1" providerId="LiveId" clId="{52EF987E-EBC5-4046-9728-5FDEA649EE91}" dt="2023-05-04T22:22:15.080" v="3233" actId="1076"/>
        <pc:sldMkLst>
          <pc:docMk/>
          <pc:sldMk cId="1918042536" sldId="286"/>
        </pc:sldMkLst>
        <pc:spChg chg="mod">
          <ac:chgData name="Ricardo Almeida" userId="ed5afb16bbe4ceb1" providerId="LiveId" clId="{52EF987E-EBC5-4046-9728-5FDEA649EE91}" dt="2023-05-04T22:16:49.971" v="2860" actId="27636"/>
          <ac:spMkLst>
            <pc:docMk/>
            <pc:sldMk cId="1918042536" sldId="286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22:12.002" v="3232" actId="179"/>
          <ac:spMkLst>
            <pc:docMk/>
            <pc:sldMk cId="1918042536" sldId="286"/>
            <ac:spMk id="3" creationId="{4235A711-8002-7435-A482-B190C795B7A4}"/>
          </ac:spMkLst>
        </pc:spChg>
        <pc:picChg chg="del">
          <ac:chgData name="Ricardo Almeida" userId="ed5afb16bbe4ceb1" providerId="LiveId" clId="{52EF987E-EBC5-4046-9728-5FDEA649EE91}" dt="2023-05-04T22:18:52.674" v="2865" actId="478"/>
          <ac:picMkLst>
            <pc:docMk/>
            <pc:sldMk cId="1918042536" sldId="286"/>
            <ac:picMk id="5" creationId="{82D25829-FB51-32A0-C1F4-115735BE05B8}"/>
          </ac:picMkLst>
        </pc:picChg>
        <pc:picChg chg="add mod">
          <ac:chgData name="Ricardo Almeida" userId="ed5afb16bbe4ceb1" providerId="LiveId" clId="{52EF987E-EBC5-4046-9728-5FDEA649EE91}" dt="2023-05-04T22:22:15.080" v="3233" actId="1076"/>
          <ac:picMkLst>
            <pc:docMk/>
            <pc:sldMk cId="1918042536" sldId="286"/>
            <ac:picMk id="6" creationId="{26FFCF3C-10C4-D723-53CD-5B2CF85086E3}"/>
          </ac:picMkLst>
        </pc:picChg>
      </pc:sldChg>
      <pc:sldChg chg="addSp delSp modSp add mod">
        <pc:chgData name="Ricardo Almeida" userId="ed5afb16bbe4ceb1" providerId="LiveId" clId="{52EF987E-EBC5-4046-9728-5FDEA649EE91}" dt="2023-05-04T22:25:45.761" v="3508" actId="20577"/>
        <pc:sldMkLst>
          <pc:docMk/>
          <pc:sldMk cId="2122105364" sldId="287"/>
        </pc:sldMkLst>
        <pc:spChg chg="mod">
          <ac:chgData name="Ricardo Almeida" userId="ed5afb16bbe4ceb1" providerId="LiveId" clId="{52EF987E-EBC5-4046-9728-5FDEA649EE91}" dt="2023-05-04T22:25:45.761" v="3508" actId="20577"/>
          <ac:spMkLst>
            <pc:docMk/>
            <pc:sldMk cId="2122105364" sldId="287"/>
            <ac:spMk id="3" creationId="{4235A711-8002-7435-A482-B190C795B7A4}"/>
          </ac:spMkLst>
        </pc:spChg>
        <pc:picChg chg="add mod">
          <ac:chgData name="Ricardo Almeida" userId="ed5afb16bbe4ceb1" providerId="LiveId" clId="{52EF987E-EBC5-4046-9728-5FDEA649EE91}" dt="2023-05-04T22:24:58.616" v="3439" actId="1076"/>
          <ac:picMkLst>
            <pc:docMk/>
            <pc:sldMk cId="2122105364" sldId="287"/>
            <ac:picMk id="5" creationId="{CC275A1B-450D-E03E-49B5-EBC6AB0BDE81}"/>
          </ac:picMkLst>
        </pc:picChg>
        <pc:picChg chg="del">
          <ac:chgData name="Ricardo Almeida" userId="ed5afb16bbe4ceb1" providerId="LiveId" clId="{52EF987E-EBC5-4046-9728-5FDEA649EE91}" dt="2023-05-04T22:23:19.721" v="3323" actId="478"/>
          <ac:picMkLst>
            <pc:docMk/>
            <pc:sldMk cId="2122105364" sldId="287"/>
            <ac:picMk id="6" creationId="{26FFCF3C-10C4-D723-53CD-5B2CF85086E3}"/>
          </ac:picMkLst>
        </pc:picChg>
      </pc:sldChg>
      <pc:sldChg chg="addSp delSp modSp add mod">
        <pc:chgData name="Ricardo Almeida" userId="ed5afb16bbe4ceb1" providerId="LiveId" clId="{52EF987E-EBC5-4046-9728-5FDEA649EE91}" dt="2023-05-04T22:29:30.730" v="3724" actId="20577"/>
        <pc:sldMkLst>
          <pc:docMk/>
          <pc:sldMk cId="676275902" sldId="288"/>
        </pc:sldMkLst>
        <pc:spChg chg="mod">
          <ac:chgData name="Ricardo Almeida" userId="ed5afb16bbe4ceb1" providerId="LiveId" clId="{52EF987E-EBC5-4046-9728-5FDEA649EE91}" dt="2023-05-04T22:29:30.730" v="3724" actId="20577"/>
          <ac:spMkLst>
            <pc:docMk/>
            <pc:sldMk cId="676275902" sldId="288"/>
            <ac:spMk id="3" creationId="{4235A711-8002-7435-A482-B190C795B7A4}"/>
          </ac:spMkLst>
        </pc:spChg>
        <pc:picChg chg="del">
          <ac:chgData name="Ricardo Almeida" userId="ed5afb16bbe4ceb1" providerId="LiveId" clId="{52EF987E-EBC5-4046-9728-5FDEA649EE91}" dt="2023-05-04T22:26:27.185" v="3606" actId="478"/>
          <ac:picMkLst>
            <pc:docMk/>
            <pc:sldMk cId="676275902" sldId="288"/>
            <ac:picMk id="5" creationId="{CC275A1B-450D-E03E-49B5-EBC6AB0BDE81}"/>
          </ac:picMkLst>
        </pc:picChg>
        <pc:picChg chg="add mod modCrop">
          <ac:chgData name="Ricardo Almeida" userId="ed5afb16bbe4ceb1" providerId="LiveId" clId="{52EF987E-EBC5-4046-9728-5FDEA649EE91}" dt="2023-05-04T22:28:52.852" v="3615" actId="1076"/>
          <ac:picMkLst>
            <pc:docMk/>
            <pc:sldMk cId="676275902" sldId="288"/>
            <ac:picMk id="6" creationId="{BC855A9F-352B-DD41-54B8-78C542902342}"/>
          </ac:picMkLst>
        </pc:picChg>
        <pc:picChg chg="add mod">
          <ac:chgData name="Ricardo Almeida" userId="ed5afb16bbe4ceb1" providerId="LiveId" clId="{52EF987E-EBC5-4046-9728-5FDEA649EE91}" dt="2023-05-04T22:28:21.324" v="3610" actId="1076"/>
          <ac:picMkLst>
            <pc:docMk/>
            <pc:sldMk cId="676275902" sldId="288"/>
            <ac:picMk id="8" creationId="{520D7FC0-4CEC-8653-B668-414BE4A9A68D}"/>
          </ac:picMkLst>
        </pc:picChg>
      </pc:sldChg>
      <pc:sldChg chg="addSp delSp modSp add mod">
        <pc:chgData name="Ricardo Almeida" userId="ed5afb16bbe4ceb1" providerId="LiveId" clId="{52EF987E-EBC5-4046-9728-5FDEA649EE91}" dt="2023-05-04T22:34:30.718" v="3997" actId="1076"/>
        <pc:sldMkLst>
          <pc:docMk/>
          <pc:sldMk cId="3684111495" sldId="289"/>
        </pc:sldMkLst>
        <pc:spChg chg="mod">
          <ac:chgData name="Ricardo Almeida" userId="ed5afb16bbe4ceb1" providerId="LiveId" clId="{52EF987E-EBC5-4046-9728-5FDEA649EE91}" dt="2023-05-04T22:31:24.524" v="3745" actId="27636"/>
          <ac:spMkLst>
            <pc:docMk/>
            <pc:sldMk cId="3684111495" sldId="289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34:24.997" v="3995" actId="14100"/>
          <ac:spMkLst>
            <pc:docMk/>
            <pc:sldMk cId="3684111495" sldId="289"/>
            <ac:spMk id="3" creationId="{4235A711-8002-7435-A482-B190C795B7A4}"/>
          </ac:spMkLst>
        </pc:spChg>
        <pc:picChg chg="add mod">
          <ac:chgData name="Ricardo Almeida" userId="ed5afb16bbe4ceb1" providerId="LiveId" clId="{52EF987E-EBC5-4046-9728-5FDEA649EE91}" dt="2023-05-04T22:34:30.718" v="3997" actId="1076"/>
          <ac:picMkLst>
            <pc:docMk/>
            <pc:sldMk cId="3684111495" sldId="289"/>
            <ac:picMk id="5" creationId="{261C2685-A25F-7AD6-BABF-7109A0598BF5}"/>
          </ac:picMkLst>
        </pc:picChg>
        <pc:picChg chg="del">
          <ac:chgData name="Ricardo Almeida" userId="ed5afb16bbe4ceb1" providerId="LiveId" clId="{52EF987E-EBC5-4046-9728-5FDEA649EE91}" dt="2023-05-04T22:31:26.578" v="3746" actId="478"/>
          <ac:picMkLst>
            <pc:docMk/>
            <pc:sldMk cId="3684111495" sldId="289"/>
            <ac:picMk id="6" creationId="{BC855A9F-352B-DD41-54B8-78C542902342}"/>
          </ac:picMkLst>
        </pc:picChg>
        <pc:picChg chg="del">
          <ac:chgData name="Ricardo Almeida" userId="ed5afb16bbe4ceb1" providerId="LiveId" clId="{52EF987E-EBC5-4046-9728-5FDEA649EE91}" dt="2023-05-04T22:31:27.289" v="3747" actId="478"/>
          <ac:picMkLst>
            <pc:docMk/>
            <pc:sldMk cId="3684111495" sldId="289"/>
            <ac:picMk id="8" creationId="{520D7FC0-4CEC-8653-B668-414BE4A9A68D}"/>
          </ac:picMkLst>
        </pc:picChg>
      </pc:sldChg>
      <pc:sldChg chg="addSp delSp modSp add mod">
        <pc:chgData name="Ricardo Almeida" userId="ed5afb16bbe4ceb1" providerId="LiveId" clId="{52EF987E-EBC5-4046-9728-5FDEA649EE91}" dt="2023-05-04T22:37:47.288" v="4343" actId="1076"/>
        <pc:sldMkLst>
          <pc:docMk/>
          <pc:sldMk cId="88785925" sldId="290"/>
        </pc:sldMkLst>
        <pc:spChg chg="mod">
          <ac:chgData name="Ricardo Almeida" userId="ed5afb16bbe4ceb1" providerId="LiveId" clId="{52EF987E-EBC5-4046-9728-5FDEA649EE91}" dt="2023-05-04T22:37:40.066" v="4340" actId="6549"/>
          <ac:spMkLst>
            <pc:docMk/>
            <pc:sldMk cId="88785925" sldId="290"/>
            <ac:spMk id="3" creationId="{4235A711-8002-7435-A482-B190C795B7A4}"/>
          </ac:spMkLst>
        </pc:spChg>
        <pc:picChg chg="del">
          <ac:chgData name="Ricardo Almeida" userId="ed5afb16bbe4ceb1" providerId="LiveId" clId="{52EF987E-EBC5-4046-9728-5FDEA649EE91}" dt="2023-05-04T22:35:38.121" v="4192" actId="478"/>
          <ac:picMkLst>
            <pc:docMk/>
            <pc:sldMk cId="88785925" sldId="290"/>
            <ac:picMk id="5" creationId="{261C2685-A25F-7AD6-BABF-7109A0598BF5}"/>
          </ac:picMkLst>
        </pc:picChg>
        <pc:picChg chg="add mod">
          <ac:chgData name="Ricardo Almeida" userId="ed5afb16bbe4ceb1" providerId="LiveId" clId="{52EF987E-EBC5-4046-9728-5FDEA649EE91}" dt="2023-05-04T22:37:38.624" v="4339" actId="14100"/>
          <ac:picMkLst>
            <pc:docMk/>
            <pc:sldMk cId="88785925" sldId="290"/>
            <ac:picMk id="6" creationId="{BBB546E0-B01E-9711-A1F7-D29220AE9535}"/>
          </ac:picMkLst>
        </pc:picChg>
        <pc:picChg chg="add mod">
          <ac:chgData name="Ricardo Almeida" userId="ed5afb16bbe4ceb1" providerId="LiveId" clId="{52EF987E-EBC5-4046-9728-5FDEA649EE91}" dt="2023-05-04T22:37:47.288" v="4343" actId="1076"/>
          <ac:picMkLst>
            <pc:docMk/>
            <pc:sldMk cId="88785925" sldId="290"/>
            <ac:picMk id="8" creationId="{DF19B139-1E68-FB14-4B80-8137C830C3EF}"/>
          </ac:picMkLst>
        </pc:picChg>
      </pc:sldChg>
      <pc:sldChg chg="addSp delSp modSp add mod">
        <pc:chgData name="Ricardo Almeida" userId="ed5afb16bbe4ceb1" providerId="LiveId" clId="{52EF987E-EBC5-4046-9728-5FDEA649EE91}" dt="2023-05-04T22:40:16.775" v="4512" actId="1076"/>
        <pc:sldMkLst>
          <pc:docMk/>
          <pc:sldMk cId="2984897650" sldId="291"/>
        </pc:sldMkLst>
        <pc:spChg chg="mod">
          <ac:chgData name="Ricardo Almeida" userId="ed5afb16bbe4ceb1" providerId="LiveId" clId="{52EF987E-EBC5-4046-9728-5FDEA649EE91}" dt="2023-05-04T22:38:35.820" v="4508" actId="20577"/>
          <ac:spMkLst>
            <pc:docMk/>
            <pc:sldMk cId="2984897650" sldId="291"/>
            <ac:spMk id="3" creationId="{4235A711-8002-7435-A482-B190C795B7A4}"/>
          </ac:spMkLst>
        </pc:spChg>
        <pc:picChg chg="add mod">
          <ac:chgData name="Ricardo Almeida" userId="ed5afb16bbe4ceb1" providerId="LiveId" clId="{52EF987E-EBC5-4046-9728-5FDEA649EE91}" dt="2023-05-04T22:39:52.284" v="4510" actId="1076"/>
          <ac:picMkLst>
            <pc:docMk/>
            <pc:sldMk cId="2984897650" sldId="291"/>
            <ac:picMk id="5" creationId="{46331906-5072-FBA2-B52D-318C539CFFD4}"/>
          </ac:picMkLst>
        </pc:picChg>
        <pc:picChg chg="del">
          <ac:chgData name="Ricardo Almeida" userId="ed5afb16bbe4ceb1" providerId="LiveId" clId="{52EF987E-EBC5-4046-9728-5FDEA649EE91}" dt="2023-05-04T22:38:05.603" v="4345" actId="478"/>
          <ac:picMkLst>
            <pc:docMk/>
            <pc:sldMk cId="2984897650" sldId="291"/>
            <ac:picMk id="6" creationId="{BBB546E0-B01E-9711-A1F7-D29220AE9535}"/>
          </ac:picMkLst>
        </pc:picChg>
        <pc:picChg chg="del">
          <ac:chgData name="Ricardo Almeida" userId="ed5afb16bbe4ceb1" providerId="LiveId" clId="{52EF987E-EBC5-4046-9728-5FDEA649EE91}" dt="2023-05-04T22:38:06.089" v="4346" actId="478"/>
          <ac:picMkLst>
            <pc:docMk/>
            <pc:sldMk cId="2984897650" sldId="291"/>
            <ac:picMk id="8" creationId="{DF19B139-1E68-FB14-4B80-8137C830C3EF}"/>
          </ac:picMkLst>
        </pc:picChg>
        <pc:picChg chg="add mod">
          <ac:chgData name="Ricardo Almeida" userId="ed5afb16bbe4ceb1" providerId="LiveId" clId="{52EF987E-EBC5-4046-9728-5FDEA649EE91}" dt="2023-05-04T22:40:16.775" v="4512" actId="1076"/>
          <ac:picMkLst>
            <pc:docMk/>
            <pc:sldMk cId="2984897650" sldId="291"/>
            <ac:picMk id="9" creationId="{4FB9198E-D5A1-8565-08AE-734DF725F80D}"/>
          </ac:picMkLst>
        </pc:picChg>
      </pc:sldChg>
      <pc:sldChg chg="addSp delSp modSp add mod">
        <pc:chgData name="Ricardo Almeida" userId="ed5afb16bbe4ceb1" providerId="LiveId" clId="{52EF987E-EBC5-4046-9728-5FDEA649EE91}" dt="2023-05-04T22:46:37.600" v="4864" actId="1076"/>
        <pc:sldMkLst>
          <pc:docMk/>
          <pc:sldMk cId="3877719588" sldId="292"/>
        </pc:sldMkLst>
        <pc:spChg chg="mod">
          <ac:chgData name="Ricardo Almeida" userId="ed5afb16bbe4ceb1" providerId="LiveId" clId="{52EF987E-EBC5-4046-9728-5FDEA649EE91}" dt="2023-05-04T22:40:49.963" v="4541" actId="20577"/>
          <ac:spMkLst>
            <pc:docMk/>
            <pc:sldMk cId="3877719588" sldId="292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46:30.620" v="4860" actId="14100"/>
          <ac:spMkLst>
            <pc:docMk/>
            <pc:sldMk cId="3877719588" sldId="292"/>
            <ac:spMk id="3" creationId="{4235A711-8002-7435-A482-B190C795B7A4}"/>
          </ac:spMkLst>
        </pc:spChg>
        <pc:picChg chg="del">
          <ac:chgData name="Ricardo Almeida" userId="ed5afb16bbe4ceb1" providerId="LiveId" clId="{52EF987E-EBC5-4046-9728-5FDEA649EE91}" dt="2023-05-04T22:40:55.490" v="4543" actId="478"/>
          <ac:picMkLst>
            <pc:docMk/>
            <pc:sldMk cId="3877719588" sldId="292"/>
            <ac:picMk id="5" creationId="{46331906-5072-FBA2-B52D-318C539CFFD4}"/>
          </ac:picMkLst>
        </pc:picChg>
        <pc:picChg chg="add mod">
          <ac:chgData name="Ricardo Almeida" userId="ed5afb16bbe4ceb1" providerId="LiveId" clId="{52EF987E-EBC5-4046-9728-5FDEA649EE91}" dt="2023-05-04T22:46:37.600" v="4864" actId="1076"/>
          <ac:picMkLst>
            <pc:docMk/>
            <pc:sldMk cId="3877719588" sldId="292"/>
            <ac:picMk id="6" creationId="{D3376772-866B-77B7-A54F-97A2A6375C7C}"/>
          </ac:picMkLst>
        </pc:picChg>
        <pc:picChg chg="del">
          <ac:chgData name="Ricardo Almeida" userId="ed5afb16bbe4ceb1" providerId="LiveId" clId="{52EF987E-EBC5-4046-9728-5FDEA649EE91}" dt="2023-05-04T22:40:54.945" v="4542" actId="478"/>
          <ac:picMkLst>
            <pc:docMk/>
            <pc:sldMk cId="3877719588" sldId="292"/>
            <ac:picMk id="9" creationId="{4FB9198E-D5A1-8565-08AE-734DF725F80D}"/>
          </ac:picMkLst>
        </pc:picChg>
      </pc:sldChg>
      <pc:sldChg chg="addSp delSp modSp add mod">
        <pc:chgData name="Ricardo Almeida" userId="ed5afb16bbe4ceb1" providerId="LiveId" clId="{52EF987E-EBC5-4046-9728-5FDEA649EE91}" dt="2023-05-04T22:48:59.065" v="5109" actId="6549"/>
        <pc:sldMkLst>
          <pc:docMk/>
          <pc:sldMk cId="1424244733" sldId="293"/>
        </pc:sldMkLst>
        <pc:spChg chg="mod">
          <ac:chgData name="Ricardo Almeida" userId="ed5afb16bbe4ceb1" providerId="LiveId" clId="{52EF987E-EBC5-4046-9728-5FDEA649EE91}" dt="2023-05-04T22:48:59.065" v="5109" actId="6549"/>
          <ac:spMkLst>
            <pc:docMk/>
            <pc:sldMk cId="1424244733" sldId="293"/>
            <ac:spMk id="3" creationId="{4235A711-8002-7435-A482-B190C795B7A4}"/>
          </ac:spMkLst>
        </pc:spChg>
        <pc:picChg chg="add mod">
          <ac:chgData name="Ricardo Almeida" userId="ed5afb16bbe4ceb1" providerId="LiveId" clId="{52EF987E-EBC5-4046-9728-5FDEA649EE91}" dt="2023-05-04T22:47:45.616" v="5008" actId="14100"/>
          <ac:picMkLst>
            <pc:docMk/>
            <pc:sldMk cId="1424244733" sldId="293"/>
            <ac:picMk id="5" creationId="{0EB41D7F-67D4-6F44-CA74-EA6C2E9EE901}"/>
          </ac:picMkLst>
        </pc:picChg>
        <pc:picChg chg="del">
          <ac:chgData name="Ricardo Almeida" userId="ed5afb16bbe4ceb1" providerId="LiveId" clId="{52EF987E-EBC5-4046-9728-5FDEA649EE91}" dt="2023-05-04T22:47:39.970" v="5005" actId="478"/>
          <ac:picMkLst>
            <pc:docMk/>
            <pc:sldMk cId="1424244733" sldId="293"/>
            <ac:picMk id="6" creationId="{D3376772-866B-77B7-A54F-97A2A6375C7C}"/>
          </ac:picMkLst>
        </pc:picChg>
      </pc:sldChg>
      <pc:sldChg chg="addSp delSp modSp add mod">
        <pc:chgData name="Ricardo Almeida" userId="ed5afb16bbe4ceb1" providerId="LiveId" clId="{52EF987E-EBC5-4046-9728-5FDEA649EE91}" dt="2023-05-04T22:53:47.532" v="5458" actId="14100"/>
        <pc:sldMkLst>
          <pc:docMk/>
          <pc:sldMk cId="4120808080" sldId="294"/>
        </pc:sldMkLst>
        <pc:spChg chg="mod">
          <ac:chgData name="Ricardo Almeida" userId="ed5afb16bbe4ceb1" providerId="LiveId" clId="{52EF987E-EBC5-4046-9728-5FDEA649EE91}" dt="2023-05-04T22:49:09.555" v="5124" actId="20577"/>
          <ac:spMkLst>
            <pc:docMk/>
            <pc:sldMk cId="4120808080" sldId="294"/>
            <ac:spMk id="2" creationId="{5F1B9971-0A8E-EB31-E83C-8EB7EEBBA6A6}"/>
          </ac:spMkLst>
        </pc:spChg>
        <pc:spChg chg="mod">
          <ac:chgData name="Ricardo Almeida" userId="ed5afb16bbe4ceb1" providerId="LiveId" clId="{52EF987E-EBC5-4046-9728-5FDEA649EE91}" dt="2023-05-04T22:52:53.731" v="5448" actId="20577"/>
          <ac:spMkLst>
            <pc:docMk/>
            <pc:sldMk cId="4120808080" sldId="294"/>
            <ac:spMk id="3" creationId="{4235A711-8002-7435-A482-B190C795B7A4}"/>
          </ac:spMkLst>
        </pc:spChg>
        <pc:picChg chg="del">
          <ac:chgData name="Ricardo Almeida" userId="ed5afb16bbe4ceb1" providerId="LiveId" clId="{52EF987E-EBC5-4046-9728-5FDEA649EE91}" dt="2023-05-04T22:49:11.866" v="5125" actId="478"/>
          <ac:picMkLst>
            <pc:docMk/>
            <pc:sldMk cId="4120808080" sldId="294"/>
            <ac:picMk id="5" creationId="{0EB41D7F-67D4-6F44-CA74-EA6C2E9EE901}"/>
          </ac:picMkLst>
        </pc:picChg>
        <pc:picChg chg="add del mod">
          <ac:chgData name="Ricardo Almeida" userId="ed5afb16bbe4ceb1" providerId="LiveId" clId="{52EF987E-EBC5-4046-9728-5FDEA649EE91}" dt="2023-05-04T22:50:49.387" v="5335" actId="478"/>
          <ac:picMkLst>
            <pc:docMk/>
            <pc:sldMk cId="4120808080" sldId="294"/>
            <ac:picMk id="6" creationId="{1B991A55-3FF0-69AD-ED0E-69BDB3FF4D13}"/>
          </ac:picMkLst>
        </pc:picChg>
        <pc:picChg chg="add mod">
          <ac:chgData name="Ricardo Almeida" userId="ed5afb16bbe4ceb1" providerId="LiveId" clId="{52EF987E-EBC5-4046-9728-5FDEA649EE91}" dt="2023-05-04T22:53:41.238" v="5457" actId="208"/>
          <ac:picMkLst>
            <pc:docMk/>
            <pc:sldMk cId="4120808080" sldId="294"/>
            <ac:picMk id="8" creationId="{64BAB917-F92C-7271-8AD0-29149CA23689}"/>
          </ac:picMkLst>
        </pc:picChg>
        <pc:picChg chg="add mod">
          <ac:chgData name="Ricardo Almeida" userId="ed5afb16bbe4ceb1" providerId="LiveId" clId="{52EF987E-EBC5-4046-9728-5FDEA649EE91}" dt="2023-05-04T22:53:47.532" v="5458" actId="14100"/>
          <ac:picMkLst>
            <pc:docMk/>
            <pc:sldMk cId="4120808080" sldId="294"/>
            <ac:picMk id="10" creationId="{1227EECC-B839-5167-CC40-C37DE065F4F9}"/>
          </ac:picMkLst>
        </pc:picChg>
        <pc:picChg chg="add mod">
          <ac:chgData name="Ricardo Almeida" userId="ed5afb16bbe4ceb1" providerId="LiveId" clId="{52EF987E-EBC5-4046-9728-5FDEA649EE91}" dt="2023-05-04T22:53:31.459" v="5453" actId="208"/>
          <ac:picMkLst>
            <pc:docMk/>
            <pc:sldMk cId="4120808080" sldId="294"/>
            <ac:picMk id="12" creationId="{75020377-87A4-21B4-8CD0-18F372D54421}"/>
          </ac:picMkLst>
        </pc:picChg>
      </pc:sldChg>
    </pc:docChg>
  </pc:docChgLst>
  <pc:docChgLst>
    <pc:chgData name="Ricardo Almeida" userId="ed5afb16bbe4ceb1" providerId="LiveId" clId="{A149FC9D-9433-4C1E-9975-D3C66DD84FA3}"/>
    <pc:docChg chg="custSel addSld modSld">
      <pc:chgData name="Ricardo Almeida" userId="ed5afb16bbe4ceb1" providerId="LiveId" clId="{A149FC9D-9433-4C1E-9975-D3C66DD84FA3}" dt="2023-05-03T15:44:03.097" v="151" actId="1076"/>
      <pc:docMkLst>
        <pc:docMk/>
      </pc:docMkLst>
      <pc:sldChg chg="addSp delSp modSp mod">
        <pc:chgData name="Ricardo Almeida" userId="ed5afb16bbe4ceb1" providerId="LiveId" clId="{A149FC9D-9433-4C1E-9975-D3C66DD84FA3}" dt="2023-05-03T15:42:52.836" v="7" actId="1076"/>
        <pc:sldMkLst>
          <pc:docMk/>
          <pc:sldMk cId="3527106957" sldId="268"/>
        </pc:sldMkLst>
        <pc:picChg chg="mod">
          <ac:chgData name="Ricardo Almeida" userId="ed5afb16bbe4ceb1" providerId="LiveId" clId="{A149FC9D-9433-4C1E-9975-D3C66DD84FA3}" dt="2023-05-03T15:42:52.836" v="7" actId="1076"/>
          <ac:picMkLst>
            <pc:docMk/>
            <pc:sldMk cId="3527106957" sldId="268"/>
            <ac:picMk id="5" creationId="{FBC4518C-C845-D84B-69A7-5E13F792894C}"/>
          </ac:picMkLst>
        </pc:picChg>
        <pc:picChg chg="add del mod">
          <ac:chgData name="Ricardo Almeida" userId="ed5afb16bbe4ceb1" providerId="LiveId" clId="{A149FC9D-9433-4C1E-9975-D3C66DD84FA3}" dt="2023-05-03T15:42:46.927" v="6" actId="478"/>
          <ac:picMkLst>
            <pc:docMk/>
            <pc:sldMk cId="3527106957" sldId="268"/>
            <ac:picMk id="6" creationId="{6E4B0399-F212-94B5-D733-053DEAFA4B92}"/>
          </ac:picMkLst>
        </pc:picChg>
      </pc:sldChg>
      <pc:sldChg chg="modSp add mod">
        <pc:chgData name="Ricardo Almeida" userId="ed5afb16bbe4ceb1" providerId="LiveId" clId="{A149FC9D-9433-4C1E-9975-D3C66DD84FA3}" dt="2023-05-03T15:44:03.097" v="151" actId="1076"/>
        <pc:sldMkLst>
          <pc:docMk/>
          <pc:sldMk cId="1537301158" sldId="269"/>
        </pc:sldMkLst>
        <pc:spChg chg="mod">
          <ac:chgData name="Ricardo Almeida" userId="ed5afb16bbe4ceb1" providerId="LiveId" clId="{A149FC9D-9433-4C1E-9975-D3C66DD84FA3}" dt="2023-05-03T15:43:54.312" v="150" actId="20577"/>
          <ac:spMkLst>
            <pc:docMk/>
            <pc:sldMk cId="1537301158" sldId="269"/>
            <ac:spMk id="3" creationId="{4235A711-8002-7435-A482-B190C795B7A4}"/>
          </ac:spMkLst>
        </pc:spChg>
        <pc:picChg chg="mod">
          <ac:chgData name="Ricardo Almeida" userId="ed5afb16bbe4ceb1" providerId="LiveId" clId="{A149FC9D-9433-4C1E-9975-D3C66DD84FA3}" dt="2023-05-03T15:44:03.097" v="151" actId="1076"/>
          <ac:picMkLst>
            <pc:docMk/>
            <pc:sldMk cId="1537301158" sldId="269"/>
            <ac:picMk id="5" creationId="{FBC4518C-C845-D84B-69A7-5E13F792894C}"/>
          </ac:picMkLst>
        </pc:picChg>
      </pc:sldChg>
    </pc:docChg>
  </pc:docChgLst>
  <pc:docChgLst>
    <pc:chgData name="Ricardo Almeida" userId="ed5afb16bbe4ceb1" providerId="LiveId" clId="{FA0332B9-5FAF-45AA-8FA5-C53DAA40D5EE}"/>
    <pc:docChg chg="undo custSel addSld delSld modSld sldOrd">
      <pc:chgData name="Ricardo Almeida" userId="ed5afb16bbe4ceb1" providerId="LiveId" clId="{FA0332B9-5FAF-45AA-8FA5-C53DAA40D5EE}" dt="2023-05-03T16:57:36.349" v="1461" actId="1076"/>
      <pc:docMkLst>
        <pc:docMk/>
      </pc:docMkLst>
      <pc:sldChg chg="addSp delSp modSp mod">
        <pc:chgData name="Ricardo Almeida" userId="ed5afb16bbe4ceb1" providerId="LiveId" clId="{FA0332B9-5FAF-45AA-8FA5-C53DAA40D5EE}" dt="2023-05-03T15:59:16.412" v="530" actId="20577"/>
        <pc:sldMkLst>
          <pc:docMk/>
          <pc:sldMk cId="3023829035" sldId="267"/>
        </pc:sldMkLst>
        <pc:spChg chg="mod">
          <ac:chgData name="Ricardo Almeida" userId="ed5afb16bbe4ceb1" providerId="LiveId" clId="{FA0332B9-5FAF-45AA-8FA5-C53DAA40D5EE}" dt="2023-05-03T15:59:16.412" v="530" actId="20577"/>
          <ac:spMkLst>
            <pc:docMk/>
            <pc:sldMk cId="3023829035" sldId="267"/>
            <ac:spMk id="2" creationId="{5F1B9971-0A8E-EB31-E83C-8EB7EEBBA6A6}"/>
          </ac:spMkLst>
        </pc:spChg>
        <pc:picChg chg="add del mod">
          <ac:chgData name="Ricardo Almeida" userId="ed5afb16bbe4ceb1" providerId="LiveId" clId="{FA0332B9-5FAF-45AA-8FA5-C53DAA40D5EE}" dt="2023-05-03T15:45:23.259" v="9" actId="21"/>
          <ac:picMkLst>
            <pc:docMk/>
            <pc:sldMk cId="3023829035" sldId="267"/>
            <ac:picMk id="5" creationId="{CCE3F116-E9A3-124C-E350-93A9A1A5AE92}"/>
          </ac:picMkLst>
        </pc:picChg>
        <pc:picChg chg="add mod">
          <ac:chgData name="Ricardo Almeida" userId="ed5afb16bbe4ceb1" providerId="LiveId" clId="{FA0332B9-5FAF-45AA-8FA5-C53DAA40D5EE}" dt="2023-05-03T15:57:56.213" v="496" actId="1076"/>
          <ac:picMkLst>
            <pc:docMk/>
            <pc:sldMk cId="3023829035" sldId="267"/>
            <ac:picMk id="7" creationId="{27D41F8B-9B32-85CE-767B-1199F4C628FE}"/>
          </ac:picMkLst>
        </pc:picChg>
      </pc:sldChg>
      <pc:sldChg chg="addSp delSp modSp mod">
        <pc:chgData name="Ricardo Almeida" userId="ed5afb16bbe4ceb1" providerId="LiveId" clId="{FA0332B9-5FAF-45AA-8FA5-C53DAA40D5EE}" dt="2023-05-03T15:47:02.378" v="19" actId="1076"/>
        <pc:sldMkLst>
          <pc:docMk/>
          <pc:sldMk cId="1537301158" sldId="269"/>
        </pc:sldMkLst>
        <pc:picChg chg="add mod">
          <ac:chgData name="Ricardo Almeida" userId="ed5afb16bbe4ceb1" providerId="LiveId" clId="{FA0332B9-5FAF-45AA-8FA5-C53DAA40D5EE}" dt="2023-05-03T15:47:02.378" v="19" actId="1076"/>
          <ac:picMkLst>
            <pc:docMk/>
            <pc:sldMk cId="1537301158" sldId="269"/>
            <ac:picMk id="4" creationId="{A5E2F7F4-667F-FB67-A7A1-5CAB7FEADFDC}"/>
          </ac:picMkLst>
        </pc:picChg>
        <pc:picChg chg="del">
          <ac:chgData name="Ricardo Almeida" userId="ed5afb16bbe4ceb1" providerId="LiveId" clId="{FA0332B9-5FAF-45AA-8FA5-C53DAA40D5EE}" dt="2023-05-03T15:44:24.364" v="0" actId="478"/>
          <ac:picMkLst>
            <pc:docMk/>
            <pc:sldMk cId="1537301158" sldId="269"/>
            <ac:picMk id="5" creationId="{FBC4518C-C845-D84B-69A7-5E13F792894C}"/>
          </ac:picMkLst>
        </pc:picChg>
        <pc:picChg chg="add mod">
          <ac:chgData name="Ricardo Almeida" userId="ed5afb16bbe4ceb1" providerId="LiveId" clId="{FA0332B9-5FAF-45AA-8FA5-C53DAA40D5EE}" dt="2023-05-03T15:47:00.912" v="18" actId="1076"/>
          <ac:picMkLst>
            <pc:docMk/>
            <pc:sldMk cId="1537301158" sldId="269"/>
            <ac:picMk id="7" creationId="{4BD2C675-9987-E407-200E-148555E6D7BE}"/>
          </ac:picMkLst>
        </pc:picChg>
      </pc:sldChg>
      <pc:sldChg chg="new del">
        <pc:chgData name="Ricardo Almeida" userId="ed5afb16bbe4ceb1" providerId="LiveId" clId="{FA0332B9-5FAF-45AA-8FA5-C53DAA40D5EE}" dt="2023-05-03T15:47:35.821" v="21" actId="680"/>
        <pc:sldMkLst>
          <pc:docMk/>
          <pc:sldMk cId="498483491" sldId="270"/>
        </pc:sldMkLst>
      </pc:sldChg>
      <pc:sldChg chg="add del">
        <pc:chgData name="Ricardo Almeida" userId="ed5afb16bbe4ceb1" providerId="LiveId" clId="{FA0332B9-5FAF-45AA-8FA5-C53DAA40D5EE}" dt="2023-05-03T15:45:11.392" v="4" actId="47"/>
        <pc:sldMkLst>
          <pc:docMk/>
          <pc:sldMk cId="547881701" sldId="270"/>
        </pc:sldMkLst>
      </pc:sldChg>
      <pc:sldChg chg="add del">
        <pc:chgData name="Ricardo Almeida" userId="ed5afb16bbe4ceb1" providerId="LiveId" clId="{FA0332B9-5FAF-45AA-8FA5-C53DAA40D5EE}" dt="2023-05-03T15:45:14.997" v="6"/>
        <pc:sldMkLst>
          <pc:docMk/>
          <pc:sldMk cId="3249582286" sldId="270"/>
        </pc:sldMkLst>
      </pc:sldChg>
      <pc:sldChg chg="addSp delSp modSp add mod">
        <pc:chgData name="Ricardo Almeida" userId="ed5afb16bbe4ceb1" providerId="LiveId" clId="{FA0332B9-5FAF-45AA-8FA5-C53DAA40D5EE}" dt="2023-05-03T15:56:18.002" v="492" actId="113"/>
        <pc:sldMkLst>
          <pc:docMk/>
          <pc:sldMk cId="4263711470" sldId="270"/>
        </pc:sldMkLst>
        <pc:spChg chg="mod">
          <ac:chgData name="Ricardo Almeida" userId="ed5afb16bbe4ceb1" providerId="LiveId" clId="{FA0332B9-5FAF-45AA-8FA5-C53DAA40D5EE}" dt="2023-05-03T15:53:37.946" v="465" actId="14100"/>
          <ac:spMkLst>
            <pc:docMk/>
            <pc:sldMk cId="4263711470" sldId="270"/>
            <ac:spMk id="3" creationId="{4235A711-8002-7435-A482-B190C795B7A4}"/>
          </ac:spMkLst>
        </pc:spChg>
        <pc:spChg chg="add del mod">
          <ac:chgData name="Ricardo Almeida" userId="ed5afb16bbe4ceb1" providerId="LiveId" clId="{FA0332B9-5FAF-45AA-8FA5-C53DAA40D5EE}" dt="2023-05-03T15:54:25.830" v="480"/>
          <ac:spMkLst>
            <pc:docMk/>
            <pc:sldMk cId="4263711470" sldId="270"/>
            <ac:spMk id="8" creationId="{0DF8BB93-35A1-2539-4864-EADE5CF5E2F4}"/>
          </ac:spMkLst>
        </pc:spChg>
        <pc:spChg chg="add mod">
          <ac:chgData name="Ricardo Almeida" userId="ed5afb16bbe4ceb1" providerId="LiveId" clId="{FA0332B9-5FAF-45AA-8FA5-C53DAA40D5EE}" dt="2023-05-03T15:56:18.002" v="492" actId="113"/>
          <ac:spMkLst>
            <pc:docMk/>
            <pc:sldMk cId="4263711470" sldId="270"/>
            <ac:spMk id="9" creationId="{BA81BF22-76D2-3979-7010-2635A19FC734}"/>
          </ac:spMkLst>
        </pc:spChg>
        <pc:picChg chg="del mod">
          <ac:chgData name="Ricardo Almeida" userId="ed5afb16bbe4ceb1" providerId="LiveId" clId="{FA0332B9-5FAF-45AA-8FA5-C53DAA40D5EE}" dt="2023-05-03T15:48:03.407" v="24" actId="478"/>
          <ac:picMkLst>
            <pc:docMk/>
            <pc:sldMk cId="4263711470" sldId="270"/>
            <ac:picMk id="5" creationId="{FBC4518C-C845-D84B-69A7-5E13F792894C}"/>
          </ac:picMkLst>
        </pc:picChg>
        <pc:picChg chg="add mod">
          <ac:chgData name="Ricardo Almeida" userId="ed5afb16bbe4ceb1" providerId="LiveId" clId="{FA0332B9-5FAF-45AA-8FA5-C53DAA40D5EE}" dt="2023-05-03T15:55:20.250" v="488" actId="1076"/>
          <ac:picMkLst>
            <pc:docMk/>
            <pc:sldMk cId="4263711470" sldId="270"/>
            <ac:picMk id="6" creationId="{C152F44D-ABE6-4749-38EB-9804A317D409}"/>
          </ac:picMkLst>
        </pc:picChg>
      </pc:sldChg>
      <pc:sldChg chg="add del">
        <pc:chgData name="Ricardo Almeida" userId="ed5afb16bbe4ceb1" providerId="LiveId" clId="{FA0332B9-5FAF-45AA-8FA5-C53DAA40D5EE}" dt="2023-05-03T15:45:03.014" v="3"/>
        <pc:sldMkLst>
          <pc:docMk/>
          <pc:sldMk cId="533356815" sldId="271"/>
        </pc:sldMkLst>
      </pc:sldChg>
      <pc:sldChg chg="addSp delSp modSp add mod">
        <pc:chgData name="Ricardo Almeida" userId="ed5afb16bbe4ceb1" providerId="LiveId" clId="{FA0332B9-5FAF-45AA-8FA5-C53DAA40D5EE}" dt="2023-05-03T16:52:23.196" v="1327" actId="1076"/>
        <pc:sldMkLst>
          <pc:docMk/>
          <pc:sldMk cId="1891412260" sldId="271"/>
        </pc:sldMkLst>
        <pc:spChg chg="mod">
          <ac:chgData name="Ricardo Almeida" userId="ed5afb16bbe4ceb1" providerId="LiveId" clId="{FA0332B9-5FAF-45AA-8FA5-C53DAA40D5EE}" dt="2023-05-03T16:39:31.322" v="896" actId="20577"/>
          <ac:spMkLst>
            <pc:docMk/>
            <pc:sldMk cId="1891412260" sldId="271"/>
            <ac:spMk id="2" creationId="{5F1B9971-0A8E-EB31-E83C-8EB7EEBBA6A6}"/>
          </ac:spMkLst>
        </pc:spChg>
        <pc:spChg chg="mod">
          <ac:chgData name="Ricardo Almeida" userId="ed5afb16bbe4ceb1" providerId="LiveId" clId="{FA0332B9-5FAF-45AA-8FA5-C53DAA40D5EE}" dt="2023-05-03T16:45:00.931" v="1147" actId="20577"/>
          <ac:spMkLst>
            <pc:docMk/>
            <pc:sldMk cId="1891412260" sldId="271"/>
            <ac:spMk id="3" creationId="{4235A711-8002-7435-A482-B190C795B7A4}"/>
          </ac:spMkLst>
        </pc:spChg>
        <pc:spChg chg="add mod">
          <ac:chgData name="Ricardo Almeida" userId="ed5afb16bbe4ceb1" providerId="LiveId" clId="{FA0332B9-5FAF-45AA-8FA5-C53DAA40D5EE}" dt="2023-05-03T16:52:23.196" v="1327" actId="1076"/>
          <ac:spMkLst>
            <pc:docMk/>
            <pc:sldMk cId="1891412260" sldId="271"/>
            <ac:spMk id="9" creationId="{A0480A53-5D25-CE4C-CB63-26606C840729}"/>
          </ac:spMkLst>
        </pc:spChg>
        <pc:picChg chg="add del mod modCrop">
          <ac:chgData name="Ricardo Almeida" userId="ed5afb16bbe4ceb1" providerId="LiveId" clId="{FA0332B9-5FAF-45AA-8FA5-C53DAA40D5EE}" dt="2023-05-03T16:39:54.252" v="938" actId="478"/>
          <ac:picMkLst>
            <pc:docMk/>
            <pc:sldMk cId="1891412260" sldId="271"/>
            <ac:picMk id="5" creationId="{62B0A81F-AA60-7365-1F70-DBDB97F2D0B5}"/>
          </ac:picMkLst>
        </pc:picChg>
        <pc:picChg chg="del">
          <ac:chgData name="Ricardo Almeida" userId="ed5afb16bbe4ceb1" providerId="LiveId" clId="{FA0332B9-5FAF-45AA-8FA5-C53DAA40D5EE}" dt="2023-05-03T16:01:04.585" v="570" actId="478"/>
          <ac:picMkLst>
            <pc:docMk/>
            <pc:sldMk cId="1891412260" sldId="271"/>
            <ac:picMk id="7" creationId="{27D41F8B-9B32-85CE-767B-1199F4C628FE}"/>
          </ac:picMkLst>
        </pc:picChg>
        <pc:picChg chg="add del mod">
          <ac:chgData name="Ricardo Almeida" userId="ed5afb16bbe4ceb1" providerId="LiveId" clId="{FA0332B9-5FAF-45AA-8FA5-C53DAA40D5EE}" dt="2023-05-03T16:51:36.724" v="1319" actId="478"/>
          <ac:picMkLst>
            <pc:docMk/>
            <pc:sldMk cId="1891412260" sldId="271"/>
            <ac:picMk id="8" creationId="{D2286F64-B399-B8BD-8FA2-B1631506B4ED}"/>
          </ac:picMkLst>
        </pc:picChg>
      </pc:sldChg>
      <pc:sldChg chg="addSp delSp modSp add mod ord">
        <pc:chgData name="Ricardo Almeida" userId="ed5afb16bbe4ceb1" providerId="LiveId" clId="{FA0332B9-5FAF-45AA-8FA5-C53DAA40D5EE}" dt="2023-05-03T16:50:43.133" v="1318" actId="1076"/>
        <pc:sldMkLst>
          <pc:docMk/>
          <pc:sldMk cId="3878576950" sldId="272"/>
        </pc:sldMkLst>
        <pc:spChg chg="mod">
          <ac:chgData name="Ricardo Almeida" userId="ed5afb16bbe4ceb1" providerId="LiveId" clId="{FA0332B9-5FAF-45AA-8FA5-C53DAA40D5EE}" dt="2023-05-03T16:45:34.778" v="1173" actId="20577"/>
          <ac:spMkLst>
            <pc:docMk/>
            <pc:sldMk cId="3878576950" sldId="272"/>
            <ac:spMk id="2" creationId="{5F1B9971-0A8E-EB31-E83C-8EB7EEBBA6A6}"/>
          </ac:spMkLst>
        </pc:spChg>
        <pc:spChg chg="mod">
          <ac:chgData name="Ricardo Almeida" userId="ed5afb16bbe4ceb1" providerId="LiveId" clId="{FA0332B9-5FAF-45AA-8FA5-C53DAA40D5EE}" dt="2023-05-03T16:50:19.436" v="1316" actId="20577"/>
          <ac:spMkLst>
            <pc:docMk/>
            <pc:sldMk cId="3878576950" sldId="272"/>
            <ac:spMk id="3" creationId="{4235A711-8002-7435-A482-B190C795B7A4}"/>
          </ac:spMkLst>
        </pc:spChg>
        <pc:spChg chg="add mod">
          <ac:chgData name="Ricardo Almeida" userId="ed5afb16bbe4ceb1" providerId="LiveId" clId="{FA0332B9-5FAF-45AA-8FA5-C53DAA40D5EE}" dt="2023-05-03T16:50:43.133" v="1318" actId="1076"/>
          <ac:spMkLst>
            <pc:docMk/>
            <pc:sldMk cId="3878576950" sldId="272"/>
            <ac:spMk id="4" creationId="{E8A5967B-F648-83CE-75D1-700D3EAFCE51}"/>
          </ac:spMkLst>
        </pc:spChg>
        <pc:picChg chg="del">
          <ac:chgData name="Ricardo Almeida" userId="ed5afb16bbe4ceb1" providerId="LiveId" clId="{FA0332B9-5FAF-45AA-8FA5-C53DAA40D5EE}" dt="2023-05-03T16:49:29.362" v="1305" actId="478"/>
          <ac:picMkLst>
            <pc:docMk/>
            <pc:sldMk cId="3878576950" sldId="272"/>
            <ac:picMk id="5" creationId="{62B0A81F-AA60-7365-1F70-DBDB97F2D0B5}"/>
          </ac:picMkLst>
        </pc:picChg>
      </pc:sldChg>
      <pc:sldChg chg="addSp delSp modSp add mod">
        <pc:chgData name="Ricardo Almeida" userId="ed5afb16bbe4ceb1" providerId="LiveId" clId="{FA0332B9-5FAF-45AA-8FA5-C53DAA40D5EE}" dt="2023-05-03T16:57:36.349" v="1461" actId="1076"/>
        <pc:sldMkLst>
          <pc:docMk/>
          <pc:sldMk cId="3313830709" sldId="273"/>
        </pc:sldMkLst>
        <pc:spChg chg="mod">
          <ac:chgData name="Ricardo Almeida" userId="ed5afb16bbe4ceb1" providerId="LiveId" clId="{FA0332B9-5FAF-45AA-8FA5-C53DAA40D5EE}" dt="2023-05-03T16:46:40.571" v="1198" actId="20577"/>
          <ac:spMkLst>
            <pc:docMk/>
            <pc:sldMk cId="3313830709" sldId="273"/>
            <ac:spMk id="2" creationId="{5F1B9971-0A8E-EB31-E83C-8EB7EEBBA6A6}"/>
          </ac:spMkLst>
        </pc:spChg>
        <pc:spChg chg="mod">
          <ac:chgData name="Ricardo Almeida" userId="ed5afb16bbe4ceb1" providerId="LiveId" clId="{FA0332B9-5FAF-45AA-8FA5-C53DAA40D5EE}" dt="2023-05-03T16:57:29.027" v="1459" actId="403"/>
          <ac:spMkLst>
            <pc:docMk/>
            <pc:sldMk cId="3313830709" sldId="273"/>
            <ac:spMk id="3" creationId="{4235A711-8002-7435-A482-B190C795B7A4}"/>
          </ac:spMkLst>
        </pc:spChg>
        <pc:spChg chg="add mod">
          <ac:chgData name="Ricardo Almeida" userId="ed5afb16bbe4ceb1" providerId="LiveId" clId="{FA0332B9-5FAF-45AA-8FA5-C53DAA40D5EE}" dt="2023-05-03T16:57:36.349" v="1461" actId="1076"/>
          <ac:spMkLst>
            <pc:docMk/>
            <pc:sldMk cId="3313830709" sldId="273"/>
            <ac:spMk id="4" creationId="{6C6868B8-3FC5-237A-3D82-E6EEBD93C3D0}"/>
          </ac:spMkLst>
        </pc:spChg>
        <pc:picChg chg="del">
          <ac:chgData name="Ricardo Almeida" userId="ed5afb16bbe4ceb1" providerId="LiveId" clId="{FA0332B9-5FAF-45AA-8FA5-C53DAA40D5EE}" dt="2023-05-03T16:47:21.956" v="1286" actId="478"/>
          <ac:picMkLst>
            <pc:docMk/>
            <pc:sldMk cId="3313830709" sldId="273"/>
            <ac:picMk id="8" creationId="{D2286F64-B399-B8BD-8FA2-B1631506B4ED}"/>
          </ac:picMkLst>
        </pc:picChg>
      </pc:sldChg>
    </pc:docChg>
  </pc:docChgLst>
  <pc:docChgLst>
    <pc:chgData name="Ricardo Almeida" userId="ed5afb16bbe4ceb1" providerId="LiveId" clId="{C897659E-0666-4EB3-A5E4-A6073995CFE5}"/>
    <pc:docChg chg="undo custSel addSld delSld modSld">
      <pc:chgData name="Ricardo Almeida" userId="ed5afb16bbe4ceb1" providerId="LiveId" clId="{C897659E-0666-4EB3-A5E4-A6073995CFE5}" dt="2023-05-03T15:31:25.407" v="333" actId="20577"/>
      <pc:docMkLst>
        <pc:docMk/>
      </pc:docMkLst>
      <pc:sldChg chg="new del">
        <pc:chgData name="Ricardo Almeida" userId="ed5afb16bbe4ceb1" providerId="LiveId" clId="{C897659E-0666-4EB3-A5E4-A6073995CFE5}" dt="2023-05-03T15:26:40.997" v="2" actId="47"/>
        <pc:sldMkLst>
          <pc:docMk/>
          <pc:sldMk cId="1083131096" sldId="266"/>
        </pc:sldMkLst>
      </pc:sldChg>
      <pc:sldChg chg="modSp add mod">
        <pc:chgData name="Ricardo Almeida" userId="ed5afb16bbe4ceb1" providerId="LiveId" clId="{C897659E-0666-4EB3-A5E4-A6073995CFE5}" dt="2023-05-03T15:29:28.463" v="249" actId="108"/>
        <pc:sldMkLst>
          <pc:docMk/>
          <pc:sldMk cId="3023829035" sldId="267"/>
        </pc:sldMkLst>
        <pc:spChg chg="mod">
          <ac:chgData name="Ricardo Almeida" userId="ed5afb16bbe4ceb1" providerId="LiveId" clId="{C897659E-0666-4EB3-A5E4-A6073995CFE5}" dt="2023-05-03T15:27:20.864" v="25" actId="20577"/>
          <ac:spMkLst>
            <pc:docMk/>
            <pc:sldMk cId="3023829035" sldId="267"/>
            <ac:spMk id="2" creationId="{5F1B9971-0A8E-EB31-E83C-8EB7EEBBA6A6}"/>
          </ac:spMkLst>
        </pc:spChg>
        <pc:spChg chg="mod">
          <ac:chgData name="Ricardo Almeida" userId="ed5afb16bbe4ceb1" providerId="LiveId" clId="{C897659E-0666-4EB3-A5E4-A6073995CFE5}" dt="2023-05-03T15:29:28.463" v="249" actId="108"/>
          <ac:spMkLst>
            <pc:docMk/>
            <pc:sldMk cId="3023829035" sldId="267"/>
            <ac:spMk id="3" creationId="{4235A711-8002-7435-A482-B190C795B7A4}"/>
          </ac:spMkLst>
        </pc:spChg>
      </pc:sldChg>
      <pc:sldChg chg="new del">
        <pc:chgData name="Ricardo Almeida" userId="ed5afb16bbe4ceb1" providerId="LiveId" clId="{C897659E-0666-4EB3-A5E4-A6073995CFE5}" dt="2023-05-03T15:30:39.259" v="251" actId="680"/>
        <pc:sldMkLst>
          <pc:docMk/>
          <pc:sldMk cId="1540740782" sldId="268"/>
        </pc:sldMkLst>
      </pc:sldChg>
      <pc:sldChg chg="delSp modSp add mod">
        <pc:chgData name="Ricardo Almeida" userId="ed5afb16bbe4ceb1" providerId="LiveId" clId="{C897659E-0666-4EB3-A5E4-A6073995CFE5}" dt="2023-05-03T15:31:25.407" v="333" actId="20577"/>
        <pc:sldMkLst>
          <pc:docMk/>
          <pc:sldMk cId="3527106957" sldId="268"/>
        </pc:sldMkLst>
        <pc:spChg chg="mod">
          <ac:chgData name="Ricardo Almeida" userId="ed5afb16bbe4ceb1" providerId="LiveId" clId="{C897659E-0666-4EB3-A5E4-A6073995CFE5}" dt="2023-05-03T15:31:03.528" v="289" actId="404"/>
          <ac:spMkLst>
            <pc:docMk/>
            <pc:sldMk cId="3527106957" sldId="268"/>
            <ac:spMk id="2" creationId="{5F1B9971-0A8E-EB31-E83C-8EB7EEBBA6A6}"/>
          </ac:spMkLst>
        </pc:spChg>
        <pc:spChg chg="mod">
          <ac:chgData name="Ricardo Almeida" userId="ed5afb16bbe4ceb1" providerId="LiveId" clId="{C897659E-0666-4EB3-A5E4-A6073995CFE5}" dt="2023-05-03T15:31:25.407" v="333" actId="20577"/>
          <ac:spMkLst>
            <pc:docMk/>
            <pc:sldMk cId="3527106957" sldId="268"/>
            <ac:spMk id="3" creationId="{4235A711-8002-7435-A482-B190C795B7A4}"/>
          </ac:spMkLst>
        </pc:spChg>
        <pc:picChg chg="del">
          <ac:chgData name="Ricardo Almeida" userId="ed5afb16bbe4ceb1" providerId="LiveId" clId="{C897659E-0666-4EB3-A5E4-A6073995CFE5}" dt="2023-05-03T15:31:07.128" v="290" actId="478"/>
          <ac:picMkLst>
            <pc:docMk/>
            <pc:sldMk cId="3527106957" sldId="268"/>
            <ac:picMk id="6" creationId="{DDFFB924-D095-9524-1E8B-83D2CF109C73}"/>
          </ac:picMkLst>
        </pc:picChg>
      </pc:sldChg>
    </pc:docChg>
  </pc:docChgLst>
  <pc:docChgLst>
    <pc:chgData name="Ricardo Almeida" userId="ed5afb16bbe4ceb1" providerId="LiveId" clId="{E35ADBF5-E3C5-4B17-8FB4-62E21E81FB83}"/>
    <pc:docChg chg="delSld">
      <pc:chgData name="Ricardo Almeida" userId="ed5afb16bbe4ceb1" providerId="LiveId" clId="{E35ADBF5-E3C5-4B17-8FB4-62E21E81FB83}" dt="2023-05-03T15:25:43.174" v="0" actId="47"/>
      <pc:docMkLst>
        <pc:docMk/>
      </pc:docMkLst>
      <pc:sldChg chg="del">
        <pc:chgData name="Ricardo Almeida" userId="ed5afb16bbe4ceb1" providerId="LiveId" clId="{E35ADBF5-E3C5-4B17-8FB4-62E21E81FB83}" dt="2023-05-03T15:25:43.174" v="0" actId="47"/>
        <pc:sldMkLst>
          <pc:docMk/>
          <pc:sldMk cId="1354930210" sldId="266"/>
        </pc:sldMkLst>
      </pc:sldChg>
    </pc:docChg>
  </pc:docChgLst>
  <pc:docChgLst>
    <pc:chgData name="Ricardo Almeida" userId="ed5afb16bbe4ceb1" providerId="LiveId" clId="{A98B3E35-3D29-4545-8408-2AE17010E20B}"/>
    <pc:docChg chg="custSel addSld modSld">
      <pc:chgData name="Ricardo Almeida" userId="ed5afb16bbe4ceb1" providerId="LiveId" clId="{A98B3E35-3D29-4545-8408-2AE17010E20B}" dt="2023-05-04T15:37:10.322" v="91" actId="20577"/>
      <pc:docMkLst>
        <pc:docMk/>
      </pc:docMkLst>
      <pc:sldChg chg="modSp add mod">
        <pc:chgData name="Ricardo Almeida" userId="ed5afb16bbe4ceb1" providerId="LiveId" clId="{A98B3E35-3D29-4545-8408-2AE17010E20B}" dt="2023-05-04T15:37:10.322" v="91" actId="20577"/>
        <pc:sldMkLst>
          <pc:docMk/>
          <pc:sldMk cId="3957435298" sldId="274"/>
        </pc:sldMkLst>
        <pc:spChg chg="mod">
          <ac:chgData name="Ricardo Almeida" userId="ed5afb16bbe4ceb1" providerId="LiveId" clId="{A98B3E35-3D29-4545-8408-2AE17010E20B}" dt="2023-05-04T15:34:55.851" v="27" actId="20577"/>
          <ac:spMkLst>
            <pc:docMk/>
            <pc:sldMk cId="3957435298" sldId="274"/>
            <ac:spMk id="2" creationId="{5F1B9971-0A8E-EB31-E83C-8EB7EEBBA6A6}"/>
          </ac:spMkLst>
        </pc:spChg>
        <pc:spChg chg="mod">
          <ac:chgData name="Ricardo Almeida" userId="ed5afb16bbe4ceb1" providerId="LiveId" clId="{A98B3E35-3D29-4545-8408-2AE17010E20B}" dt="2023-05-04T15:37:10.322" v="91" actId="20577"/>
          <ac:spMkLst>
            <pc:docMk/>
            <pc:sldMk cId="3957435298" sldId="274"/>
            <ac:spMk id="3" creationId="{4235A711-8002-7435-A482-B190C795B7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05C9A-E930-4E66-B140-B430F7563235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88C2-8F88-4D38-8A33-5A1CC55ED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3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6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7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78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4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16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8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7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64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3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85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52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98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98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17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75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56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37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08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61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3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6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6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3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6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5E7C-BD77-4ED0-B839-3DFB6A8529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Thursday, May 4, 2023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Thursday, May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8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Thursday, May 4,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.almeida@studenti.unipi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rufflesuite.com/guides/pet-sho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ufflesuite.com/box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4DFCF-812D-4D4D-AF17-87CF2409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7497C9-43E6-4E9B-BE72-57BEC1EB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211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4437F-5B51-62CA-7F1F-E4A3BCBA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60" y="362338"/>
            <a:ext cx="6769315" cy="40562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6700" dirty="0">
                <a:solidFill>
                  <a:schemeClr val="bg2"/>
                </a:solidFill>
              </a:rPr>
              <a:t>03. </a:t>
            </a:r>
            <a:r>
              <a:rPr lang="pt-PT" sz="6700" dirty="0" err="1">
                <a:solidFill>
                  <a:schemeClr val="bg2"/>
                </a:solidFill>
              </a:rPr>
              <a:t>Pet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Shop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Example</a:t>
            </a:r>
            <a:r>
              <a:rPr lang="pt-PT" sz="6700" dirty="0">
                <a:solidFill>
                  <a:schemeClr val="bg2"/>
                </a:solidFill>
              </a:rPr>
              <a:t> + </a:t>
            </a:r>
            <a:r>
              <a:rPr lang="pt-PT" sz="6700" dirty="0" err="1">
                <a:solidFill>
                  <a:schemeClr val="bg2"/>
                </a:solidFill>
              </a:rPr>
              <a:t>Debugging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Smart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Contracts</a:t>
            </a:r>
            <a:endParaRPr lang="en-GB" sz="67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F34AD-825B-78FB-DB31-9231F94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800" y="5328260"/>
            <a:ext cx="6326139" cy="115093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>
                    <a:alpha val="56000"/>
                  </a:schemeClr>
                </a:solidFill>
              </a:rPr>
              <a:t>Ricardo Almeida</a:t>
            </a:r>
            <a:r>
              <a:rPr lang="en-GB" sz="2000">
                <a:solidFill>
                  <a:schemeClr val="bg2">
                    <a:alpha val="56000"/>
                  </a:schemeClr>
                </a:solidFill>
              </a:rPr>
              <a:t>, May 23</a:t>
            </a:r>
            <a:endParaRPr lang="en-GB" sz="2000" dirty="0">
              <a:solidFill>
                <a:schemeClr val="bg2">
                  <a:alpha val="56000"/>
                </a:schemeClr>
              </a:solidFill>
            </a:endParaRPr>
          </a:p>
          <a:p>
            <a:r>
              <a:rPr lang="en-GB" sz="2000" dirty="0">
                <a:solidFill>
                  <a:schemeClr val="bg2">
                    <a:alpha val="56000"/>
                  </a:schemeClr>
                </a:solidFill>
                <a:hlinkClick r:id="rId2"/>
              </a:rPr>
              <a:t>r.almeida@studenti.unipi.it</a:t>
            </a:r>
            <a:endParaRPr lang="en-GB" sz="2000" dirty="0">
              <a:solidFill>
                <a:schemeClr val="bg2">
                  <a:alpha val="56000"/>
                </a:schemeClr>
              </a:solidFill>
            </a:endParaRPr>
          </a:p>
          <a:p>
            <a:r>
              <a:rPr lang="en-GB" sz="2000" b="1" dirty="0" err="1">
                <a:solidFill>
                  <a:schemeClr val="bg2">
                    <a:alpha val="56000"/>
                  </a:schemeClr>
                </a:solidFill>
              </a:rPr>
              <a:t>Università</a:t>
            </a:r>
            <a:r>
              <a:rPr lang="en-GB" sz="2000" b="1" dirty="0">
                <a:solidFill>
                  <a:schemeClr val="bg2">
                    <a:alpha val="56000"/>
                  </a:schemeClr>
                </a:solidFill>
              </a:rPr>
              <a:t> di Pisa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17F91-3488-4CC0-9982-10628CE7C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2F437-7F0A-4554-926F-1A120533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2125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B27267-7484-4214-A265-76336B01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9999" y="4797425"/>
            <a:ext cx="721212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12BE672-C920-8AA9-2EC8-3D2A0D1E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28" y="1810953"/>
            <a:ext cx="3179872" cy="3244767"/>
          </a:xfrm>
          <a:custGeom>
            <a:avLst/>
            <a:gdLst/>
            <a:ahLst/>
            <a:cxnLst/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base </a:t>
            </a:r>
            <a:r>
              <a:rPr lang="pt-PT" dirty="0" err="1"/>
              <a:t>contract</a:t>
            </a:r>
            <a:r>
              <a:rPr lang="pt-PT" dirty="0"/>
              <a:t>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936899"/>
          </a:xfrm>
        </p:spPr>
        <p:txBody>
          <a:bodyPr/>
          <a:lstStyle/>
          <a:p>
            <a:r>
              <a:rPr lang="en-GB" sz="2800" dirty="0"/>
              <a:t>Use Truffle to create the base Adoption contract file from the base project folder: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cd pet-shop-example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truffle contract create Adoption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41F8B-9B32-85CE-767B-1199F4C6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65" y="3768048"/>
            <a:ext cx="6759870" cy="25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init</a:t>
            </a:r>
            <a:r>
              <a:rPr lang="pt-PT" dirty="0"/>
              <a:t> </a:t>
            </a:r>
            <a:r>
              <a:rPr lang="pt-PT" dirty="0" err="1"/>
              <a:t>contract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936899"/>
          </a:xfrm>
        </p:spPr>
        <p:txBody>
          <a:bodyPr/>
          <a:lstStyle/>
          <a:p>
            <a:r>
              <a:rPr lang="pt-PT" sz="2800" dirty="0"/>
              <a:t>A</a:t>
            </a:r>
            <a:r>
              <a:rPr lang="en-GB" sz="2800" dirty="0"/>
              <a:t>dd the variable used to keep up with the pet adoptions: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Each pet is going to be adopted by an account, which is represented internally as an address.</a:t>
            </a:r>
          </a:p>
          <a:p>
            <a:r>
              <a:rPr lang="en-GB" sz="2800" dirty="0"/>
              <a:t>The contract limits the number of possible adoptions to 16.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5967B-F648-83CE-75D1-700D3EAFCE51}"/>
              </a:ext>
            </a:extLst>
          </p:cNvPr>
          <p:cNvSpPr txBox="1"/>
          <p:nvPr/>
        </p:nvSpPr>
        <p:spPr>
          <a:xfrm>
            <a:off x="2182012" y="2505670"/>
            <a:ext cx="588733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Adoption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adopters;</a:t>
            </a:r>
            <a:b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7857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adopt</a:t>
            </a:r>
            <a:r>
              <a:rPr lang="pt-PT" dirty="0"/>
              <a:t> </a:t>
            </a:r>
            <a:r>
              <a:rPr lang="pt-PT" dirty="0" err="1"/>
              <a:t>function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936899"/>
          </a:xfrm>
        </p:spPr>
        <p:txBody>
          <a:bodyPr/>
          <a:lstStyle/>
          <a:p>
            <a:r>
              <a:rPr lang="pt-PT" sz="2400" dirty="0"/>
              <a:t>A</a:t>
            </a:r>
            <a:r>
              <a:rPr lang="en-GB" sz="2400" dirty="0"/>
              <a:t>dd the function to process pet adoptions: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Function only runs if a valid </a:t>
            </a:r>
            <a:r>
              <a:rPr lang="en-GB" sz="2400" dirty="0" err="1"/>
              <a:t>petId</a:t>
            </a:r>
            <a:r>
              <a:rPr lang="en-GB" sz="2400" dirty="0"/>
              <a:t> (0 &lt;= </a:t>
            </a:r>
            <a:r>
              <a:rPr lang="en-GB" sz="2400" dirty="0" err="1"/>
              <a:t>petId</a:t>
            </a:r>
            <a:r>
              <a:rPr lang="en-GB" sz="2400" dirty="0"/>
              <a:t> &lt;= 15) if provided.</a:t>
            </a:r>
          </a:p>
          <a:p>
            <a:r>
              <a:rPr lang="en-GB" sz="2400" dirty="0"/>
              <a:t>Fills out the adopter’s array position with the address that triggered the function execution.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80A53-5D25-CE4C-CB63-26606C840729}"/>
              </a:ext>
            </a:extLst>
          </p:cNvPr>
          <p:cNvSpPr txBox="1"/>
          <p:nvPr/>
        </p:nvSpPr>
        <p:spPr>
          <a:xfrm>
            <a:off x="1343025" y="2136338"/>
            <a:ext cx="10406063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adopt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There are only 16 pets available in this shop, numbered from 0 to 15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GB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Set the adopter's address to the respective slot in the adopter's array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adopters[</a:t>
            </a:r>
            <a:r>
              <a:rPr lang="en-GB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Return the id of the pet that was adopted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189141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getAdopters</a:t>
            </a:r>
            <a:r>
              <a:rPr lang="pt-PT" dirty="0"/>
              <a:t>() </a:t>
            </a:r>
            <a:r>
              <a:rPr lang="pt-PT" dirty="0" err="1"/>
              <a:t>function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5053635"/>
          </a:xfrm>
        </p:spPr>
        <p:txBody>
          <a:bodyPr/>
          <a:lstStyle/>
          <a:p>
            <a:r>
              <a:rPr lang="pt-PT" sz="2800" dirty="0"/>
              <a:t>A</a:t>
            </a:r>
            <a:r>
              <a:rPr lang="en-GB" sz="2800" dirty="0"/>
              <a:t>dd a simple function to retrieve the array of adoptions, i.e., which pets where adopted by which accounts: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function simply returns the current version of the internal adopter’s array.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868B8-3FC5-237A-3D82-E6EEBD93C3D0}"/>
              </a:ext>
            </a:extLst>
          </p:cNvPr>
          <p:cNvSpPr txBox="1"/>
          <p:nvPr/>
        </p:nvSpPr>
        <p:spPr>
          <a:xfrm>
            <a:off x="1343025" y="2918750"/>
            <a:ext cx="1040606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getAdopters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memory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	// Simply return the current version of the adopter's internal array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	return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adopters;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383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migration</a:t>
            </a:r>
            <a:r>
              <a:rPr lang="pt-PT" dirty="0"/>
              <a:t>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795659"/>
          </a:xfrm>
        </p:spPr>
        <p:txBody>
          <a:bodyPr/>
          <a:lstStyle/>
          <a:p>
            <a:r>
              <a:rPr lang="en-GB" sz="2800" dirty="0"/>
              <a:t>The pet-shop base project was built using an older migration process based in a </a:t>
            </a:r>
            <a:r>
              <a:rPr lang="en-GB" sz="2800" dirty="0" err="1"/>
              <a:t>Migration.sol</a:t>
            </a:r>
            <a:r>
              <a:rPr lang="en-GB" sz="2800" dirty="0"/>
              <a:t> contract and a 1_initial_migration.js file.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These are not necessary anymore. Delete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19DBA-9A63-7C94-F82C-E749458F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16" y="3167376"/>
            <a:ext cx="5189872" cy="24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migration</a:t>
            </a:r>
            <a:r>
              <a:rPr lang="pt-PT" dirty="0"/>
              <a:t>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The migration process requires only one migration file. Create a 1_deploy_contracts.js file inside the migration folder and add the following content to it: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Open a Ganache instance, compile and deploy the contract with: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truffle migrate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0F283-0F0B-8A2A-AB0A-70F185826034}"/>
              </a:ext>
            </a:extLst>
          </p:cNvPr>
          <p:cNvSpPr txBox="1"/>
          <p:nvPr/>
        </p:nvSpPr>
        <p:spPr>
          <a:xfrm>
            <a:off x="1793081" y="3189872"/>
            <a:ext cx="9505949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artifacts</a:t>
            </a:r>
            <a:r>
              <a:rPr lang="en-GB" sz="2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"../contracts/</a:t>
            </a:r>
            <a:r>
              <a:rPr lang="en-GB" sz="2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Adoption.sol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GB" sz="2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exports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sz="2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deploy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3716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Adoption</a:t>
            </a:r>
            <a:r>
              <a:rPr lang="pt-PT" dirty="0"/>
              <a:t> </a:t>
            </a:r>
            <a:r>
              <a:rPr lang="pt-PT" dirty="0" err="1"/>
              <a:t>Smart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: </a:t>
            </a:r>
            <a:r>
              <a:rPr lang="pt-PT" dirty="0" err="1"/>
              <a:t>verify</a:t>
            </a:r>
            <a:r>
              <a:rPr lang="pt-PT" dirty="0"/>
              <a:t> </a:t>
            </a:r>
            <a:r>
              <a:rPr lang="pt-PT" dirty="0" err="1"/>
              <a:t>deployment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Check the Ganache instance and the script output: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CAE6F-1E48-0E0C-4377-E7C3991E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2027769"/>
            <a:ext cx="10050726" cy="4501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C8701-FA05-EF77-E27B-AFC416415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702" y="2549774"/>
            <a:ext cx="10082707" cy="32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Adoption project: Test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Use truffle to create the test file template:</a:t>
            </a:r>
          </a:p>
          <a:p>
            <a:pPr lvl="1"/>
            <a:r>
              <a:rPr lang="en-GB" sz="2400" dirty="0"/>
              <a:t>$ truffle create test </a:t>
            </a:r>
            <a:r>
              <a:rPr lang="en-GB" sz="2400" dirty="0" err="1"/>
              <a:t>TestAdoption</a:t>
            </a:r>
            <a:endParaRPr lang="en-GB" sz="2400" dirty="0"/>
          </a:p>
          <a:p>
            <a:r>
              <a:rPr lang="en-GB" sz="2400" dirty="0"/>
              <a:t>Edit the test file created accordingly:</a:t>
            </a:r>
          </a:p>
          <a:p>
            <a:pPr lvl="1"/>
            <a:r>
              <a:rPr lang="en-GB" sz="2400" dirty="0"/>
              <a:t>Base test routine: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343025" y="3666839"/>
            <a:ext cx="7097599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artifacts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"Adoption"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"Adoption"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expectedPetId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deployed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1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Adoption project: Test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Test the adopt function: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343025" y="2274838"/>
            <a:ext cx="986159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"Adopting a pet and retrieving account addresses"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"Adopt a pet using accounts[0]"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adopt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from: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});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expectedAdopter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"Can fetch the address of an owner by pet id"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expectedAdopter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owner of the adopted pet should be the first account."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7896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Adoption project: Test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Test the retrieval of all the pet owners (add this block right bellow the previous ‘it’ block: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Run the tests using truffle: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truffle test</a:t>
            </a:r>
          </a:p>
          <a:p>
            <a:pPr marL="360000" lvl="1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343025" y="2510361"/>
            <a:ext cx="10299476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"Can fetch the collection of all pet owner's addresses"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GB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sz="2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getAdopters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GB" sz="2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GB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expectedAdopter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owner of the adopted pet should be in the collection."</a:t>
            </a:r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2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A0537-2DBA-83EF-A873-0DA8D653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886" y="4695288"/>
            <a:ext cx="612543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9FA5-737B-C6D8-F8A2-3898CA795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7116127" cy="3358516"/>
          </a:xfrm>
        </p:spPr>
        <p:txBody>
          <a:bodyPr anchor="ctr">
            <a:normAutofit/>
          </a:bodyPr>
          <a:lstStyle/>
          <a:p>
            <a:r>
              <a:rPr lang="en-GB" dirty="0"/>
              <a:t>Simple example of a </a:t>
            </a:r>
            <a:r>
              <a:rPr lang="en-GB" dirty="0" err="1"/>
              <a:t>Dapp</a:t>
            </a:r>
            <a:r>
              <a:rPr lang="en-GB" dirty="0"/>
              <a:t> implementing an adoption pet centre.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5DEAD-1533-EE02-B887-71BF32DC2E29}"/>
              </a:ext>
            </a:extLst>
          </p:cNvPr>
          <p:cNvSpPr txBox="1"/>
          <p:nvPr/>
        </p:nvSpPr>
        <p:spPr>
          <a:xfrm>
            <a:off x="442913" y="4460241"/>
            <a:ext cx="10672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Original tutorial available on:</a:t>
            </a:r>
            <a:br>
              <a:rPr lang="en-GB" sz="4000" dirty="0"/>
            </a:br>
            <a:r>
              <a:rPr lang="en-GB" sz="4000" dirty="0">
                <a:hlinkClick r:id="rId2"/>
              </a:rPr>
              <a:t>https://trufflesuite.com/guides/pet-shop</a:t>
            </a:r>
            <a:endParaRPr lang="en-GB" sz="4000" dirty="0"/>
          </a:p>
        </p:txBody>
      </p:sp>
      <p:pic>
        <p:nvPicPr>
          <p:cNvPr id="6" name="Picture 5" descr="A group of animal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8DF48D-7572-73D3-97D7-7A061FC03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735344"/>
            <a:ext cx="4037679" cy="3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Adoption web interface: get web3.js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Open “</a:t>
            </a:r>
            <a:r>
              <a:rPr lang="en-GB" sz="2400" dirty="0" err="1"/>
              <a:t>src</a:t>
            </a:r>
            <a:r>
              <a:rPr lang="en-GB" sz="2400" dirty="0"/>
              <a:t>/</a:t>
            </a:r>
            <a:r>
              <a:rPr lang="en-GB" sz="2400" dirty="0" err="1"/>
              <a:t>js</a:t>
            </a:r>
            <a:r>
              <a:rPr lang="en-GB" sz="2400" dirty="0"/>
              <a:t>/app.js” file and edit the initWeb3 function to find a provider for the web3.js library</a:t>
            </a:r>
            <a:r>
              <a:rPr lang="en-GB" sz="2800" dirty="0"/>
              <a:t>: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343025" y="2510361"/>
            <a:ext cx="10016141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initWeb3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ethereum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ethereum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ethereum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enable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		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Request account access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"User denied account access"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	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User was denied account access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HttpProvider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"http://localhost:7545"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web3Provider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initContract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9830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4000" dirty="0"/>
              <a:t>Adoption web interface: initialize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Move on to the function that initializes the contract instance: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175600" y="2123995"/>
            <a:ext cx="10016141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initContract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getJSON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Adoption.json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AdoptionArtifact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   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Get the contract artifact and initialize it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contracts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TruffleContract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AdoptionArtifact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Set the web3.js provider for our contract to the provider defined in the previous function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contracts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setProvider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web3Provider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the contract to retrieve and mark the adopted pets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markAdopted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bindEvents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255916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4000" dirty="0"/>
              <a:t>Adoption web interface: Mark adopted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Define the function that mark which pets were adopted so far: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1037856" y="2111116"/>
            <a:ext cx="110164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markAdopted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contracts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deployed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adoptionInstance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getAdopters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call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adopters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'0x0000000000000000000000000000000000000000'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'.panel-pet'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'button'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'Success'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'disabled'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8883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4000" dirty="0"/>
              <a:t>Adoption web interface: handle adoptions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Finally, edit the </a:t>
            </a:r>
            <a:r>
              <a:rPr lang="en-GB" sz="2400" dirty="0" err="1"/>
              <a:t>handleAdopt</a:t>
            </a:r>
            <a:r>
              <a:rPr lang="en-GB" sz="2400" dirty="0"/>
              <a:t> function as such: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F15-CD28-EE3D-92C0-A055530110AB}"/>
              </a:ext>
            </a:extLst>
          </p:cNvPr>
          <p:cNvSpPr txBox="1"/>
          <p:nvPr/>
        </p:nvSpPr>
        <p:spPr>
          <a:xfrm>
            <a:off x="2085523" y="2098237"/>
            <a:ext cx="8196296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handleAdopt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'id'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web3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eth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getAccounts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contracts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deployed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adoptionInstance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adopt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petId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from: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}).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markAdopted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}).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});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057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Connect </a:t>
            </a:r>
            <a:r>
              <a:rPr lang="en-GB" dirty="0" err="1"/>
              <a:t>Metamask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9681290" cy="4795659"/>
          </a:xfrm>
        </p:spPr>
        <p:txBody>
          <a:bodyPr/>
          <a:lstStyle/>
          <a:p>
            <a:r>
              <a:rPr lang="en-GB" sz="2400" dirty="0"/>
              <a:t>We need an Ethereum wallet to interact with the Adoption page.</a:t>
            </a:r>
          </a:p>
          <a:p>
            <a:r>
              <a:rPr lang="en-GB" sz="2400" dirty="0"/>
              <a:t>We already have 10 accounts with plenty of (fake) Ether in our Ganache instance.</a:t>
            </a:r>
          </a:p>
          <a:p>
            <a:r>
              <a:rPr lang="en-GB" sz="2400" dirty="0"/>
              <a:t>Let’s connect </a:t>
            </a:r>
            <a:r>
              <a:rPr lang="en-GB" sz="2400" dirty="0" err="1"/>
              <a:t>Metamask</a:t>
            </a:r>
            <a:r>
              <a:rPr lang="en-GB" sz="2400" dirty="0"/>
              <a:t> and the Ganache accounts to the </a:t>
            </a:r>
            <a:r>
              <a:rPr lang="en-GB" sz="2400" dirty="0" err="1"/>
              <a:t>Metamask</a:t>
            </a:r>
            <a:r>
              <a:rPr lang="en-GB" sz="2400" dirty="0"/>
              <a:t> wallet.</a:t>
            </a:r>
          </a:p>
          <a:p>
            <a:r>
              <a:rPr lang="en-GB" sz="2400" dirty="0"/>
              <a:t>Open </a:t>
            </a:r>
            <a:r>
              <a:rPr lang="en-GB" sz="2400" dirty="0" err="1"/>
              <a:t>Metamask</a:t>
            </a:r>
            <a:r>
              <a:rPr lang="en-GB" sz="2400" dirty="0"/>
              <a:t> and login into </a:t>
            </a:r>
          </a:p>
          <a:p>
            <a:pPr marL="360363" indent="0">
              <a:buNone/>
            </a:pPr>
            <a:r>
              <a:rPr lang="en-GB" sz="2400" dirty="0"/>
              <a:t>the application: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FCF3C-10C4-D723-53CD-5B2CF8508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435" y="3665473"/>
            <a:ext cx="3419952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2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Connect </a:t>
            </a:r>
            <a:r>
              <a:rPr lang="en-GB" dirty="0" err="1"/>
              <a:t>Metamask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6255510" cy="4795659"/>
          </a:xfrm>
        </p:spPr>
        <p:txBody>
          <a:bodyPr/>
          <a:lstStyle/>
          <a:p>
            <a:r>
              <a:rPr lang="en-GB" sz="2400" dirty="0"/>
              <a:t>Add the local network implemented by Ganache to </a:t>
            </a:r>
            <a:r>
              <a:rPr lang="en-GB" sz="2400" dirty="0" err="1"/>
              <a:t>Metamask</a:t>
            </a:r>
            <a:r>
              <a:rPr lang="en-GB" sz="2400" dirty="0"/>
              <a:t>.</a:t>
            </a:r>
          </a:p>
          <a:p>
            <a:r>
              <a:rPr lang="en-GB" sz="2400" dirty="0"/>
              <a:t>Click in the network drop down menu at the top of the page and select “Add Network”.</a:t>
            </a:r>
          </a:p>
          <a:p>
            <a:r>
              <a:rPr lang="en-GB" sz="2400" dirty="0"/>
              <a:t>Select “Add a network manually” at the bottom of the next page.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75A1B-450D-E03E-49B5-EBC6AB0BD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100" y="1272282"/>
            <a:ext cx="315321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Connect </a:t>
            </a:r>
            <a:r>
              <a:rPr lang="en-GB" dirty="0" err="1"/>
              <a:t>Metamask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5663083" cy="4795659"/>
          </a:xfrm>
        </p:spPr>
        <p:txBody>
          <a:bodyPr/>
          <a:lstStyle/>
          <a:p>
            <a:r>
              <a:rPr lang="en-GB" sz="2400" dirty="0"/>
              <a:t>Add a new network to </a:t>
            </a:r>
            <a:r>
              <a:rPr lang="en-GB" sz="2400" dirty="0" err="1"/>
              <a:t>Metamask</a:t>
            </a:r>
            <a:r>
              <a:rPr lang="en-GB" sz="2400" dirty="0"/>
              <a:t> with the network details from the Ganache network: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ChainID</a:t>
            </a:r>
            <a:r>
              <a:rPr lang="en-GB" sz="2400" dirty="0"/>
              <a:t> is always the same for local networks: 1337</a:t>
            </a:r>
          </a:p>
          <a:p>
            <a:r>
              <a:rPr lang="en-GB" sz="2400" dirty="0"/>
              <a:t>Save and connect to the new local network.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55A9F-352B-DD41-54B8-78C542902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8"/>
          <a:stretch/>
        </p:blipFill>
        <p:spPr>
          <a:xfrm>
            <a:off x="936130" y="5120919"/>
            <a:ext cx="6069977" cy="1267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D7FC0-4CEC-8653-B668-414BE4A9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225" y="1242987"/>
            <a:ext cx="448690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Add local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6551725" cy="4795659"/>
          </a:xfrm>
        </p:spPr>
        <p:txBody>
          <a:bodyPr/>
          <a:lstStyle/>
          <a:p>
            <a:r>
              <a:rPr lang="en-GB" sz="2400" dirty="0"/>
              <a:t>The Ganache accounts need to be added to </a:t>
            </a:r>
            <a:r>
              <a:rPr lang="en-GB" sz="2400" dirty="0" err="1"/>
              <a:t>Metamask</a:t>
            </a:r>
            <a:r>
              <a:rPr lang="en-GB" sz="2400" dirty="0"/>
              <a:t> first.</a:t>
            </a:r>
          </a:p>
          <a:p>
            <a:r>
              <a:rPr lang="en-GB" sz="2400" dirty="0"/>
              <a:t>Open </a:t>
            </a:r>
            <a:r>
              <a:rPr lang="en-GB" sz="2400" dirty="0" err="1"/>
              <a:t>Metamask</a:t>
            </a:r>
            <a:r>
              <a:rPr lang="en-GB" sz="2400" dirty="0"/>
              <a:t> and click on the account symbol in the upper right corner and select “Import account” from the drop-down menu: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C2685-A25F-7AD6-BABF-7109A059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03" y="1592262"/>
            <a:ext cx="3821641" cy="46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1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Add local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10218820" cy="4731265"/>
          </a:xfrm>
        </p:spPr>
        <p:txBody>
          <a:bodyPr/>
          <a:lstStyle/>
          <a:p>
            <a:r>
              <a:rPr lang="en-GB" sz="2400" dirty="0"/>
              <a:t>We need to provide the account’s private key to add it to </a:t>
            </a:r>
            <a:r>
              <a:rPr lang="en-GB" sz="2400" dirty="0" err="1"/>
              <a:t>Metamask</a:t>
            </a:r>
            <a:r>
              <a:rPr lang="en-GB" sz="2400" dirty="0"/>
              <a:t>.</a:t>
            </a:r>
          </a:p>
          <a:p>
            <a:r>
              <a:rPr lang="en-GB" sz="2400" dirty="0"/>
              <a:t>Go back to Ganache and click the key symbol in Account 1 to show its private key (its ok because all the Ether there is fake):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Copy the Private key from the next screen:</a:t>
            </a: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546E0-B01E-9711-A1F7-D29220AE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97" y="3108475"/>
            <a:ext cx="4385703" cy="933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9B139-1E68-FB14-4B80-8137C830C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632" y="4615100"/>
            <a:ext cx="4672735" cy="19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Add local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10218820" cy="4731265"/>
          </a:xfrm>
        </p:spPr>
        <p:txBody>
          <a:bodyPr/>
          <a:lstStyle/>
          <a:p>
            <a:r>
              <a:rPr lang="en-GB" sz="2400" dirty="0"/>
              <a:t>Insert the copied key to the Private Key field in </a:t>
            </a:r>
            <a:r>
              <a:rPr lang="en-GB" sz="2400" dirty="0" err="1"/>
              <a:t>Metamask’s</a:t>
            </a:r>
            <a:r>
              <a:rPr lang="en-GB" sz="2400" dirty="0"/>
              <a:t> import account screen: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31906-5072-FBA2-B52D-318C539C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937" y="3125459"/>
            <a:ext cx="3372321" cy="310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9198E-D5A1-8565-08AE-734DF725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38" y="3544617"/>
            <a:ext cx="645885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Pre-requisites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936899"/>
          </a:xfrm>
        </p:spPr>
        <p:txBody>
          <a:bodyPr/>
          <a:lstStyle/>
          <a:p>
            <a:r>
              <a:rPr lang="en-GB" sz="2800" dirty="0"/>
              <a:t>Make sure you have the following installed in your system:</a:t>
            </a:r>
          </a:p>
          <a:p>
            <a:pPr lvl="1"/>
            <a:r>
              <a:rPr lang="en-GB" sz="2800" dirty="0"/>
              <a:t>Node.js and </a:t>
            </a:r>
            <a:r>
              <a:rPr lang="en-GB" sz="2800" dirty="0" err="1"/>
              <a:t>npm</a:t>
            </a:r>
            <a:endParaRPr lang="en-GB" sz="2800" dirty="0"/>
          </a:p>
          <a:p>
            <a:pPr lvl="1"/>
            <a:r>
              <a:rPr lang="en-GB" sz="2800" dirty="0"/>
              <a:t>Truffle</a:t>
            </a:r>
          </a:p>
          <a:p>
            <a:pPr lvl="1"/>
            <a:r>
              <a:rPr lang="en-GB" sz="2800" dirty="0"/>
              <a:t>Ganache</a:t>
            </a:r>
          </a:p>
          <a:p>
            <a:pPr lvl="1"/>
            <a:r>
              <a:rPr lang="en-GB" sz="2800" dirty="0"/>
              <a:t>Git (optional)</a:t>
            </a:r>
          </a:p>
          <a:p>
            <a:pPr lvl="1"/>
            <a:endParaRPr lang="en-GB" sz="2800" dirty="0"/>
          </a:p>
          <a:p>
            <a:r>
              <a:rPr lang="en-GB" sz="2800" dirty="0"/>
              <a:t>Check Lesson 01 contents for help/instructions on these elements.</a:t>
            </a:r>
          </a:p>
        </p:txBody>
      </p:sp>
    </p:spTree>
    <p:extLst>
      <p:ext uri="{BB962C8B-B14F-4D97-AF65-F5344CB8AC3E}">
        <p14:creationId xmlns:p14="http://schemas.microsoft.com/office/powerpoint/2010/main" val="42814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Initialize dev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Open a command line, or use the </a:t>
            </a:r>
            <a:r>
              <a:rPr lang="en-GB" sz="2400" dirty="0" err="1"/>
              <a:t>VSCode</a:t>
            </a:r>
            <a:r>
              <a:rPr lang="en-GB" sz="2400" dirty="0"/>
              <a:t> terminal, inside the  project folder (at the same level where the file </a:t>
            </a:r>
            <a:r>
              <a:rPr lang="en-GB" sz="2400" dirty="0" err="1"/>
              <a:t>package.json</a:t>
            </a:r>
            <a:r>
              <a:rPr lang="en-GB" sz="2400" dirty="0"/>
              <a:t> is) and run: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run dev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360000" lvl="1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9F3D9-CA70-7F27-6C97-334418A6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58" y="3623484"/>
            <a:ext cx="6195774" cy="29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Development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592262"/>
            <a:ext cx="9681290" cy="4795659"/>
          </a:xfrm>
        </p:spPr>
        <p:txBody>
          <a:bodyPr/>
          <a:lstStyle/>
          <a:p>
            <a:r>
              <a:rPr lang="en-GB" sz="2400" dirty="0"/>
              <a:t>The previous command starts a light development server and deploys the contents of the adoption web page defined thus far.</a:t>
            </a:r>
          </a:p>
          <a:p>
            <a:r>
              <a:rPr lang="en-GB" sz="2400" dirty="0"/>
              <a:t>Open a web browser and navigate to </a:t>
            </a:r>
            <a:r>
              <a:rPr lang="en-GB" sz="2400" dirty="0">
                <a:hlinkClick r:id="rId3"/>
              </a:rPr>
              <a:t>http://localhost:3000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360000" lvl="1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25829-FB51-32A0-C1F4-115735BE0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461" y="3082285"/>
            <a:ext cx="6963747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1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Interact with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6770666" cy="4731265"/>
          </a:xfrm>
        </p:spPr>
        <p:txBody>
          <a:bodyPr/>
          <a:lstStyle/>
          <a:p>
            <a:r>
              <a:rPr lang="en-GB" sz="2400" dirty="0"/>
              <a:t>We are finally ready to adopt a pet using our fake Ether to pay the gas for the transaction (the pet itself is “free”).</a:t>
            </a:r>
          </a:p>
          <a:p>
            <a:r>
              <a:rPr lang="en-GB" sz="2400" dirty="0"/>
              <a:t>Select one of the doggies from the page provided by the development server and click adopt.</a:t>
            </a:r>
          </a:p>
          <a:p>
            <a:r>
              <a:rPr lang="en-GB" sz="2400" dirty="0"/>
              <a:t>This triggers a transaction in </a:t>
            </a:r>
            <a:r>
              <a:rPr lang="en-GB" sz="2400" dirty="0" err="1"/>
              <a:t>Metamask</a:t>
            </a:r>
            <a:r>
              <a:rPr lang="en-GB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76772-866B-77B7-A54F-97A2A6375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50" y="1325026"/>
            <a:ext cx="3429438" cy="5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Adoption project: Interact with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6770666" cy="4731265"/>
          </a:xfrm>
        </p:spPr>
        <p:txBody>
          <a:bodyPr/>
          <a:lstStyle/>
          <a:p>
            <a:r>
              <a:rPr lang="en-GB" sz="2400" dirty="0"/>
              <a:t>Open the </a:t>
            </a:r>
            <a:r>
              <a:rPr lang="en-GB" sz="2400" dirty="0" err="1"/>
              <a:t>Metamask</a:t>
            </a:r>
            <a:r>
              <a:rPr lang="en-GB" sz="2400" dirty="0"/>
              <a:t> interface if it didn’t open a pop up automatically.</a:t>
            </a:r>
          </a:p>
          <a:p>
            <a:r>
              <a:rPr lang="en-GB" sz="2400" dirty="0"/>
              <a:t>Approve the transaction using the account imported from Ganache.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41D7F-67D4-6F44-CA74-EA6C2E9E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37" y="1339403"/>
            <a:ext cx="2910703" cy="51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4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Adoption project: Verify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7298700" cy="4731265"/>
          </a:xfrm>
        </p:spPr>
        <p:txBody>
          <a:bodyPr/>
          <a:lstStyle/>
          <a:p>
            <a:r>
              <a:rPr lang="en-GB" sz="2400" dirty="0"/>
              <a:t>A lot of things happened with this transaction:</a:t>
            </a:r>
          </a:p>
          <a:p>
            <a:pPr lvl="1"/>
            <a:r>
              <a:rPr lang="en-GB" sz="2400" dirty="0"/>
              <a:t>The “Adopt” button is now unavailable and has “Success” in it instead under the adopted pet:</a:t>
            </a:r>
          </a:p>
          <a:p>
            <a:pPr lvl="1"/>
            <a:r>
              <a:rPr lang="en-GB" sz="2400" dirty="0"/>
              <a:t>There’s a “contract call” transaction in Ganache and another in </a:t>
            </a:r>
            <a:r>
              <a:rPr lang="en-GB" sz="2400" dirty="0" err="1"/>
              <a:t>Metamask</a:t>
            </a:r>
            <a:r>
              <a:rPr lang="en-GB" sz="24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AB917-F92C-7271-8AD0-29149CA2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400" y="1592262"/>
            <a:ext cx="2781688" cy="4286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7EECC-B839-5167-CC40-C37DE065F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52" y="4079431"/>
            <a:ext cx="7800010" cy="945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20377-87A4-21B4-8CD0-18F372D54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189" y="5359925"/>
            <a:ext cx="3391373" cy="1038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080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empty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 </a:t>
            </a:r>
            <a:r>
              <a:rPr lang="pt-PT" dirty="0" err="1"/>
              <a:t>using</a:t>
            </a:r>
            <a:r>
              <a:rPr lang="pt-PT" dirty="0"/>
              <a:t> a </a:t>
            </a:r>
            <a:r>
              <a:rPr lang="pt-PT" dirty="0" err="1"/>
              <a:t>Truffle</a:t>
            </a:r>
            <a:r>
              <a:rPr lang="pt-PT" dirty="0"/>
              <a:t> Box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936899"/>
          </a:xfrm>
        </p:spPr>
        <p:txBody>
          <a:bodyPr/>
          <a:lstStyle/>
          <a:p>
            <a:r>
              <a:rPr lang="pt-PT" sz="2800" dirty="0" err="1"/>
              <a:t>Alternative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truffle</a:t>
            </a:r>
            <a:r>
              <a:rPr lang="pt-PT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pt-PT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t-PT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project_name</a:t>
            </a:r>
            <a:r>
              <a:rPr lang="pt-PT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PT" sz="2800" dirty="0" err="1"/>
              <a:t>command</a:t>
            </a:r>
            <a:r>
              <a:rPr lang="pt-PT" sz="2800" dirty="0"/>
              <a:t>.</a:t>
            </a:r>
          </a:p>
          <a:p>
            <a:r>
              <a:rPr lang="pt-PT" sz="2800" dirty="0" err="1"/>
              <a:t>Unboxing</a:t>
            </a:r>
            <a:r>
              <a:rPr lang="pt-PT" sz="2800" dirty="0"/>
              <a:t> a basic </a:t>
            </a:r>
            <a:r>
              <a:rPr lang="pt-PT" sz="2800" dirty="0" err="1"/>
              <a:t>project</a:t>
            </a:r>
            <a:r>
              <a:rPr lang="pt-PT" sz="2800" dirty="0"/>
              <a:t> </a:t>
            </a:r>
            <a:r>
              <a:rPr lang="pt-PT" sz="2800" dirty="0" err="1"/>
              <a:t>structure</a:t>
            </a:r>
            <a:r>
              <a:rPr lang="pt-PT" sz="2800" dirty="0"/>
              <a:t> does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creates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project</a:t>
            </a:r>
            <a:r>
              <a:rPr lang="pt-PT" sz="2800" dirty="0"/>
              <a:t> </a:t>
            </a:r>
            <a:r>
              <a:rPr lang="pt-PT" sz="2800" dirty="0" err="1"/>
              <a:t>folder</a:t>
            </a:r>
            <a:r>
              <a:rPr lang="pt-PT" sz="2800" dirty="0"/>
              <a:t>. As </a:t>
            </a:r>
            <a:r>
              <a:rPr lang="pt-PT" sz="2800" dirty="0" err="1"/>
              <a:t>such</a:t>
            </a:r>
            <a:r>
              <a:rPr lang="pt-PT" sz="2800" dirty="0"/>
              <a:t>, </a:t>
            </a:r>
            <a:r>
              <a:rPr lang="pt-PT" sz="2800" dirty="0" err="1"/>
              <a:t>create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first</a:t>
            </a:r>
            <a:r>
              <a:rPr lang="pt-PT" sz="2800" dirty="0"/>
              <a:t>:</a:t>
            </a:r>
          </a:p>
          <a:p>
            <a:pPr lvl="1"/>
            <a:r>
              <a:rPr lang="pt-PT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pt-PT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pt-PT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pet-shop-example</a:t>
            </a:r>
            <a:endParaRPr lang="pt-PT" sz="2400" dirty="0">
              <a:highlight>
                <a:srgbClr val="00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800" dirty="0"/>
          </a:p>
          <a:p>
            <a:r>
              <a:rPr lang="en-GB" sz="2800" dirty="0"/>
              <a:t>Get inside the folder and unbox the project basic structure: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cd pet-shop-example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truffle unbox pet-shop</a:t>
            </a:r>
            <a:endParaRPr lang="pt-PT" sz="2400" dirty="0">
              <a:highlight>
                <a:srgbClr val="00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8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Truffle</a:t>
            </a:r>
            <a:r>
              <a:rPr lang="pt-PT" dirty="0"/>
              <a:t> box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592262"/>
            <a:ext cx="10651808" cy="570203"/>
          </a:xfrm>
        </p:spPr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unbox</a:t>
            </a:r>
            <a:r>
              <a:rPr lang="pt-PT" dirty="0"/>
              <a:t> </a:t>
            </a:r>
            <a:r>
              <a:rPr lang="pt-PT" dirty="0" err="1"/>
              <a:t>command</a:t>
            </a:r>
            <a:r>
              <a:rPr lang="pt-PT" dirty="0"/>
              <a:t> </a:t>
            </a:r>
            <a:r>
              <a:rPr lang="pt-PT" dirty="0" err="1"/>
              <a:t>creates</a:t>
            </a:r>
            <a:r>
              <a:rPr lang="pt-PT" dirty="0"/>
              <a:t> and </a:t>
            </a:r>
            <a:r>
              <a:rPr lang="pt-PT" dirty="0" err="1"/>
              <a:t>pre-populates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folder</a:t>
            </a:r>
            <a:r>
              <a:rPr lang="pt-PT" dirty="0"/>
              <a:t> </a:t>
            </a:r>
            <a:r>
              <a:rPr lang="pt-PT" dirty="0" err="1"/>
              <a:t>structure</a:t>
            </a:r>
            <a:r>
              <a:rPr lang="pt-PT" dirty="0"/>
              <a:t>: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07990-4BAA-7A36-7DE2-D8669229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08" y="2162465"/>
            <a:ext cx="7066280" cy="436669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6020A1-B22A-9302-12CA-6BA0B9AA5B6E}"/>
              </a:ext>
            </a:extLst>
          </p:cNvPr>
          <p:cNvSpPr txBox="1">
            <a:spLocks/>
          </p:cNvSpPr>
          <p:nvPr/>
        </p:nvSpPr>
        <p:spPr>
          <a:xfrm>
            <a:off x="1097280" y="2162465"/>
            <a:ext cx="3474721" cy="4366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720000" indent="-36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08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44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0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err="1"/>
              <a:t>contracts</a:t>
            </a:r>
            <a:r>
              <a:rPr lang="pt-PT" b="1" dirty="0"/>
              <a:t>: </a:t>
            </a:r>
            <a:r>
              <a:rPr lang="pt-PT" dirty="0" err="1"/>
              <a:t>location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source</a:t>
            </a:r>
            <a:r>
              <a:rPr lang="pt-PT" dirty="0"/>
              <a:t> </a:t>
            </a:r>
            <a:r>
              <a:rPr lang="pt-PT" dirty="0" err="1"/>
              <a:t>contracts</a:t>
            </a:r>
            <a:r>
              <a:rPr lang="pt-PT" dirty="0"/>
              <a:t>.</a:t>
            </a:r>
          </a:p>
          <a:p>
            <a:r>
              <a:rPr lang="pt-PT" b="1" dirty="0" err="1"/>
              <a:t>migrations</a:t>
            </a:r>
            <a:r>
              <a:rPr lang="pt-PT" b="1" dirty="0"/>
              <a:t>:</a:t>
            </a:r>
            <a:r>
              <a:rPr lang="pt-PT" dirty="0"/>
              <a:t> </a:t>
            </a:r>
            <a:r>
              <a:rPr lang="pt-PT" dirty="0" err="1"/>
              <a:t>contains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migration</a:t>
            </a:r>
            <a:r>
              <a:rPr lang="pt-PT" dirty="0"/>
              <a:t> files </a:t>
            </a:r>
            <a:r>
              <a:rPr lang="pt-PT" dirty="0" err="1"/>
              <a:t>required</a:t>
            </a:r>
            <a:r>
              <a:rPr lang="pt-PT" dirty="0"/>
              <a:t> for </a:t>
            </a:r>
            <a:r>
              <a:rPr lang="pt-PT" dirty="0" err="1"/>
              <a:t>deployment</a:t>
            </a:r>
            <a:r>
              <a:rPr lang="pt-PT" dirty="0"/>
              <a:t>.</a:t>
            </a:r>
          </a:p>
          <a:p>
            <a:r>
              <a:rPr lang="pt-PT" b="1" dirty="0" err="1"/>
              <a:t>test</a:t>
            </a:r>
            <a:r>
              <a:rPr lang="pt-PT" b="1" dirty="0"/>
              <a:t>:</a:t>
            </a:r>
            <a:r>
              <a:rPr lang="pt-PT" dirty="0"/>
              <a:t> </a:t>
            </a:r>
            <a:r>
              <a:rPr lang="pt-PT" dirty="0" err="1"/>
              <a:t>contains</a:t>
            </a:r>
            <a:r>
              <a:rPr lang="pt-PT" dirty="0"/>
              <a:t> </a:t>
            </a:r>
            <a:r>
              <a:rPr lang="pt-PT" dirty="0" err="1"/>
              <a:t>Javascript</a:t>
            </a:r>
            <a:r>
              <a:rPr lang="pt-PT" dirty="0"/>
              <a:t> and </a:t>
            </a:r>
            <a:r>
              <a:rPr lang="pt-PT" dirty="0" err="1"/>
              <a:t>Solidity</a:t>
            </a:r>
            <a:r>
              <a:rPr lang="pt-PT" dirty="0"/>
              <a:t> </a:t>
            </a:r>
            <a:r>
              <a:rPr lang="pt-PT" dirty="0" err="1"/>
              <a:t>test</a:t>
            </a:r>
            <a:r>
              <a:rPr lang="pt-PT" dirty="0"/>
              <a:t> files.</a:t>
            </a:r>
          </a:p>
          <a:p>
            <a:r>
              <a:rPr lang="pt-PT" b="1" dirty="0"/>
              <a:t>truffle-config.js: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main</a:t>
            </a:r>
            <a:r>
              <a:rPr lang="pt-PT" dirty="0"/>
              <a:t> </a:t>
            </a:r>
            <a:r>
              <a:rPr lang="pt-PT" dirty="0" err="1"/>
              <a:t>configuration</a:t>
            </a:r>
            <a:r>
              <a:rPr lang="pt-PT" dirty="0"/>
              <a:t> file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438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Sidenote</a:t>
            </a:r>
            <a:r>
              <a:rPr lang="pt-PT" dirty="0"/>
              <a:t>: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Truffle</a:t>
            </a:r>
            <a:r>
              <a:rPr lang="pt-PT" dirty="0"/>
              <a:t> boxes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3"/>
            <a:ext cx="10406063" cy="1836738"/>
          </a:xfrm>
        </p:spPr>
        <p:txBody>
          <a:bodyPr/>
          <a:lstStyle/>
          <a:p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Truffle</a:t>
            </a:r>
            <a:r>
              <a:rPr lang="pt-PT" sz="2400" dirty="0"/>
              <a:t> suite </a:t>
            </a:r>
            <a:r>
              <a:rPr lang="pt-PT" sz="2400" dirty="0" err="1"/>
              <a:t>provides</a:t>
            </a:r>
            <a:r>
              <a:rPr lang="pt-PT" sz="2400" dirty="0"/>
              <a:t> </a:t>
            </a:r>
            <a:r>
              <a:rPr lang="pt-PT" sz="2400" dirty="0" err="1"/>
              <a:t>many</a:t>
            </a:r>
            <a:r>
              <a:rPr lang="pt-PT" sz="2400" dirty="0"/>
              <a:t> </a:t>
            </a:r>
            <a:r>
              <a:rPr lang="pt-PT" sz="2400" dirty="0" err="1"/>
              <a:t>pre-defined</a:t>
            </a:r>
            <a:r>
              <a:rPr lang="pt-PT" sz="2400" dirty="0"/>
              <a:t> boxes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basic </a:t>
            </a:r>
            <a:r>
              <a:rPr lang="pt-PT" sz="2400" dirty="0" err="1"/>
              <a:t>project</a:t>
            </a:r>
            <a:r>
              <a:rPr lang="pt-PT" sz="2400" dirty="0"/>
              <a:t> </a:t>
            </a:r>
            <a:r>
              <a:rPr lang="pt-PT" sz="2400" dirty="0" err="1"/>
              <a:t>frameworks</a:t>
            </a:r>
            <a:r>
              <a:rPr lang="pt-PT" sz="2400" dirty="0"/>
              <a:t> .</a:t>
            </a:r>
          </a:p>
          <a:p>
            <a:r>
              <a:rPr lang="pt-PT" sz="2400" dirty="0" err="1"/>
              <a:t>Check</a:t>
            </a:r>
            <a:r>
              <a:rPr lang="pt-PT" sz="2400" dirty="0"/>
              <a:t> out </a:t>
            </a:r>
            <a:r>
              <a:rPr lang="pt-PT" sz="2400" dirty="0">
                <a:hlinkClick r:id="rId3"/>
              </a:rPr>
              <a:t>https://trufflesuite.com/boxes/</a:t>
            </a:r>
            <a:r>
              <a:rPr lang="pt-PT" sz="2400" dirty="0"/>
              <a:t> for </a:t>
            </a:r>
            <a:r>
              <a:rPr lang="pt-PT" sz="2400" dirty="0" err="1"/>
              <a:t>other</a:t>
            </a:r>
            <a:r>
              <a:rPr lang="pt-PT" sz="2400" dirty="0"/>
              <a:t> “boxes”.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FB924-D095-9524-1E8B-83D2CF10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027" y="3046379"/>
            <a:ext cx="6307945" cy="37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PT" sz="4000" dirty="0"/>
              <a:t>Sidenote2: </a:t>
            </a:r>
            <a:r>
              <a:rPr lang="pt-PT" sz="4000" dirty="0" err="1"/>
              <a:t>add</a:t>
            </a:r>
            <a:r>
              <a:rPr lang="pt-PT" sz="4000" dirty="0"/>
              <a:t> </a:t>
            </a:r>
            <a:r>
              <a:rPr lang="pt-PT" sz="4000" dirty="0" err="1"/>
              <a:t>node_modules</a:t>
            </a:r>
            <a:r>
              <a:rPr lang="pt-PT" sz="4000" dirty="0"/>
              <a:t> to .</a:t>
            </a:r>
            <a:r>
              <a:rPr lang="pt-PT" sz="4000" dirty="0" err="1"/>
              <a:t>gitignore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827391"/>
          </a:xfrm>
        </p:spPr>
        <p:txBody>
          <a:bodyPr/>
          <a:lstStyle/>
          <a:p>
            <a:r>
              <a:rPr lang="en-GB" sz="2400" dirty="0"/>
              <a:t>Node.js based web projects contain a </a:t>
            </a:r>
            <a:r>
              <a:rPr lang="en-GB" sz="2400" dirty="0" err="1"/>
              <a:t>node_modules</a:t>
            </a:r>
            <a:r>
              <a:rPr lang="en-GB" sz="2400" dirty="0"/>
              <a:t> folder containing all the required </a:t>
            </a:r>
            <a:r>
              <a:rPr lang="en-GB" sz="2400" dirty="0" err="1"/>
              <a:t>Javascript</a:t>
            </a:r>
            <a:r>
              <a:rPr lang="en-GB" sz="2400" dirty="0"/>
              <a:t> modules to run the project.</a:t>
            </a:r>
          </a:p>
          <a:p>
            <a:r>
              <a:rPr lang="en-GB" sz="2400" dirty="0"/>
              <a:t>Typically, this folder contains many small files and folders, which can complicate and delay remote repository synchronizations.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4518C-C845-D84B-69A7-5E13F792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49" y="3429000"/>
            <a:ext cx="7573014" cy="29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0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PT" sz="4000" dirty="0"/>
              <a:t>Sidenote2: </a:t>
            </a:r>
            <a:r>
              <a:rPr lang="pt-PT" sz="4000" dirty="0" err="1"/>
              <a:t>add</a:t>
            </a:r>
            <a:r>
              <a:rPr lang="pt-PT" sz="4000" dirty="0"/>
              <a:t> </a:t>
            </a:r>
            <a:r>
              <a:rPr lang="pt-PT" sz="4000" dirty="0" err="1"/>
              <a:t>node_modules</a:t>
            </a:r>
            <a:r>
              <a:rPr lang="pt-PT" sz="4000" dirty="0"/>
              <a:t> to .</a:t>
            </a:r>
            <a:r>
              <a:rPr lang="pt-PT" sz="4000" dirty="0" err="1"/>
              <a:t>gitignore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827391"/>
          </a:xfrm>
        </p:spPr>
        <p:txBody>
          <a:bodyPr/>
          <a:lstStyle/>
          <a:p>
            <a:r>
              <a:rPr lang="en-GB" sz="2400" dirty="0"/>
              <a:t>By default, Git tries to synchronize the whole folder remotely, which can lead to an unsustainable number of files to synchronize: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2F7F4-667F-FB67-A7A1-5CAB7FEA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04" y="2710339"/>
            <a:ext cx="2934109" cy="312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2C675-9987-E407-200E-148555E6D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292" y="2710339"/>
            <a:ext cx="4968683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971-0A8E-EB31-E83C-8EB7EE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PT" sz="4000" dirty="0"/>
              <a:t>Sidenote2: </a:t>
            </a:r>
            <a:r>
              <a:rPr lang="pt-PT" sz="4000" dirty="0" err="1"/>
              <a:t>add</a:t>
            </a:r>
            <a:r>
              <a:rPr lang="pt-PT" sz="4000" dirty="0"/>
              <a:t> </a:t>
            </a:r>
            <a:r>
              <a:rPr lang="pt-PT" sz="4000" dirty="0" err="1"/>
              <a:t>node_modules</a:t>
            </a:r>
            <a:r>
              <a:rPr lang="pt-PT" sz="4000" dirty="0"/>
              <a:t> to .</a:t>
            </a:r>
            <a:r>
              <a:rPr lang="pt-PT" sz="4000" dirty="0" err="1"/>
              <a:t>gitignore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711-8002-7435-A482-B190C795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1952216"/>
          </a:xfrm>
        </p:spPr>
        <p:txBody>
          <a:bodyPr/>
          <a:lstStyle/>
          <a:p>
            <a:r>
              <a:rPr lang="pt-PT" sz="2400" dirty="0"/>
              <a:t>n</a:t>
            </a:r>
            <a:r>
              <a:rPr lang="en-GB" sz="2400" dirty="0" err="1"/>
              <a:t>ode_modules</a:t>
            </a:r>
            <a:r>
              <a:rPr lang="en-GB" sz="2400" dirty="0"/>
              <a:t> contents are, usually, irrelevant in the remote project since they can be recovered via </a:t>
            </a:r>
            <a:r>
              <a:rPr lang="en-GB" sz="2400" dirty="0" err="1"/>
              <a:t>package.json</a:t>
            </a:r>
            <a:r>
              <a:rPr lang="en-GB" sz="2400" dirty="0"/>
              <a:t> contents.</a:t>
            </a:r>
          </a:p>
          <a:p>
            <a:r>
              <a:rPr lang="en-GB" sz="2400" dirty="0"/>
              <a:t>Create a .</a:t>
            </a:r>
            <a:r>
              <a:rPr lang="en-GB" sz="2400" dirty="0" err="1"/>
              <a:t>gitignore</a:t>
            </a:r>
            <a:r>
              <a:rPr lang="en-GB" sz="2400" dirty="0"/>
              <a:t> file in the same folder where the git synchronization files are (.git).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2F44D-ABE6-4749-38EB-9804A317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74" y="3215031"/>
            <a:ext cx="6038114" cy="28239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81BF22-76D2-3979-7010-2635A19FC734}"/>
              </a:ext>
            </a:extLst>
          </p:cNvPr>
          <p:cNvSpPr txBox="1">
            <a:spLocks/>
          </p:cNvSpPr>
          <p:nvPr/>
        </p:nvSpPr>
        <p:spPr>
          <a:xfrm>
            <a:off x="1343026" y="3535050"/>
            <a:ext cx="4247070" cy="2894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720000" indent="-36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08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44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00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Char char="à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2">
                    <a:alpha val="77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Add the relative path to the</a:t>
            </a:r>
          </a:p>
          <a:p>
            <a:pPr marL="358775" indent="0">
              <a:buNone/>
            </a:pPr>
            <a:r>
              <a:rPr lang="en-GB" sz="2400" dirty="0" err="1">
                <a:solidFill>
                  <a:schemeClr val="tx2">
                    <a:alpha val="77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node_modules</a:t>
            </a:r>
            <a:r>
              <a:rPr lang="en-GB" sz="2400" dirty="0">
                <a:solidFill>
                  <a:schemeClr val="tx2">
                    <a:alpha val="77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folder to it and the number of files to synchronise should drop</a:t>
            </a:r>
          </a:p>
        </p:txBody>
      </p:sp>
    </p:spTree>
    <p:extLst>
      <p:ext uri="{BB962C8B-B14F-4D97-AF65-F5344CB8AC3E}">
        <p14:creationId xmlns:p14="http://schemas.microsoft.com/office/powerpoint/2010/main" val="4263711470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2206</Words>
  <Application>Microsoft Office PowerPoint</Application>
  <PresentationFormat>Widescreen</PresentationFormat>
  <Paragraphs>300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Neue Haas Grotesk Text Pro</vt:lpstr>
      <vt:lpstr>Wingdings 2</vt:lpstr>
      <vt:lpstr>LinesVTI</vt:lpstr>
      <vt:lpstr>03. Pet Shop Example + Debugging Smart Contracts</vt:lpstr>
      <vt:lpstr>Simple example of a Dapp implementing an adoption pet centre.</vt:lpstr>
      <vt:lpstr>Pre-requisites</vt:lpstr>
      <vt:lpstr>Create empty project using a Truffle Box</vt:lpstr>
      <vt:lpstr>Truffle box</vt:lpstr>
      <vt:lpstr>Sidenote: other Truffle boxes</vt:lpstr>
      <vt:lpstr>Sidenote2: add node_modules to .gitignore</vt:lpstr>
      <vt:lpstr>Sidenote2: add node_modules to .gitignore</vt:lpstr>
      <vt:lpstr>Sidenote2: add node_modules to .gitignore</vt:lpstr>
      <vt:lpstr>Create the base contract file</vt:lpstr>
      <vt:lpstr>Adoption Smart Contract: init contract</vt:lpstr>
      <vt:lpstr>Adoption Smart Contract: adopt function</vt:lpstr>
      <vt:lpstr>Adoption Smart Contract: getAdopters() function</vt:lpstr>
      <vt:lpstr>Adoption Smart Contract: create migration file</vt:lpstr>
      <vt:lpstr>Adoption Smart Contract: create migration file</vt:lpstr>
      <vt:lpstr>Adoption Smart Contract: verify deployment</vt:lpstr>
      <vt:lpstr>Adoption project: Test contract</vt:lpstr>
      <vt:lpstr>Adoption project: Test contract</vt:lpstr>
      <vt:lpstr>Adoption project: Test contract</vt:lpstr>
      <vt:lpstr>Adoption web interface: get web3.js</vt:lpstr>
      <vt:lpstr>Adoption web interface: initialize contract</vt:lpstr>
      <vt:lpstr>Adoption web interface: Mark adopted pets</vt:lpstr>
      <vt:lpstr>Adoption web interface: handle adoptions</vt:lpstr>
      <vt:lpstr>Adoption project: Connect Metamask</vt:lpstr>
      <vt:lpstr>Adoption project: Connect Metamask</vt:lpstr>
      <vt:lpstr>Adoption project: Connect Metamask</vt:lpstr>
      <vt:lpstr>Adoption project: Add local accounts</vt:lpstr>
      <vt:lpstr>Adoption project: Add local accounts</vt:lpstr>
      <vt:lpstr>Adoption project: Add local accounts</vt:lpstr>
      <vt:lpstr>Adoption project: Initialize dev server</vt:lpstr>
      <vt:lpstr>Adoption project: Development server</vt:lpstr>
      <vt:lpstr>Adoption project: Interact with contract</vt:lpstr>
      <vt:lpstr>Adoption project: Interact with contract</vt:lpstr>
      <vt:lpstr>Adoption project: Verify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03. Pet Shop Example + Debugging Smart Contracts</dc:title>
  <dc:creator>Ricardo Almeida</dc:creator>
  <cp:lastModifiedBy>Ricardo Almeida</cp:lastModifiedBy>
  <cp:revision>1</cp:revision>
  <dcterms:created xsi:type="dcterms:W3CDTF">2023-05-03T13:24:01Z</dcterms:created>
  <dcterms:modified xsi:type="dcterms:W3CDTF">2023-05-04T22:53:48Z</dcterms:modified>
</cp:coreProperties>
</file>