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4DD24-B3E6-4DAD-9AFF-724AFE9EE3B5}" v="5" dt="2023-05-02T16:01:12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Almeida" userId="ed5afb16bbe4ceb1" providerId="LiveId" clId="{12CDE543-6F9A-41D7-9ECA-30566A36BC3C}"/>
    <pc:docChg chg="custSel delSld modSld">
      <pc:chgData name="Ricardo Almeida" userId="ed5afb16bbe4ceb1" providerId="LiveId" clId="{12CDE543-6F9A-41D7-9ECA-30566A36BC3C}" dt="2023-04-26T16:58:17.880" v="17" actId="27636"/>
      <pc:docMkLst>
        <pc:docMk/>
      </pc:docMkLst>
      <pc:sldChg chg="modSp mod">
        <pc:chgData name="Ricardo Almeida" userId="ed5afb16bbe4ceb1" providerId="LiveId" clId="{12CDE543-6F9A-41D7-9ECA-30566A36BC3C}" dt="2023-04-26T16:58:17.880" v="17" actId="27636"/>
        <pc:sldMkLst>
          <pc:docMk/>
          <pc:sldMk cId="3042823972" sldId="256"/>
        </pc:sldMkLst>
        <pc:spChg chg="mod">
          <ac:chgData name="Ricardo Almeida" userId="ed5afb16bbe4ceb1" providerId="LiveId" clId="{12CDE543-6F9A-41D7-9ECA-30566A36BC3C}" dt="2023-04-26T16:58:17.880" v="17" actId="27636"/>
          <ac:spMkLst>
            <pc:docMk/>
            <pc:sldMk cId="3042823972" sldId="256"/>
            <ac:spMk id="2" creationId="{1304437F-5B51-62CA-7F1F-E4A3BCBA6B12}"/>
          </ac:spMkLst>
        </pc:spChg>
      </pc:sldChg>
      <pc:sldChg chg="del">
        <pc:chgData name="Ricardo Almeida" userId="ed5afb16bbe4ceb1" providerId="LiveId" clId="{12CDE543-6F9A-41D7-9ECA-30566A36BC3C}" dt="2023-04-26T16:55:51.330" v="0" actId="47"/>
        <pc:sldMkLst>
          <pc:docMk/>
          <pc:sldMk cId="4281431260" sldId="276"/>
        </pc:sldMkLst>
      </pc:sldChg>
    </pc:docChg>
  </pc:docChgLst>
  <pc:docChgLst>
    <pc:chgData name="Ricardo Almeida" userId="ed5afb16bbe4ceb1" providerId="LiveId" clId="{DBD4C754-F7D1-4EFB-A383-C276C2A77A50}"/>
    <pc:docChg chg="modSld">
      <pc:chgData name="Ricardo Almeida" userId="ed5afb16bbe4ceb1" providerId="LiveId" clId="{DBD4C754-F7D1-4EFB-A383-C276C2A77A50}" dt="2023-04-04T23:12:11.134" v="17"/>
      <pc:docMkLst>
        <pc:docMk/>
      </pc:docMkLst>
      <pc:sldChg chg="addSp modSp mod modAnim">
        <pc:chgData name="Ricardo Almeida" userId="ed5afb16bbe4ceb1" providerId="LiveId" clId="{DBD4C754-F7D1-4EFB-A383-C276C2A77A50}" dt="2023-04-04T23:12:11.134" v="17"/>
        <pc:sldMkLst>
          <pc:docMk/>
          <pc:sldMk cId="1750629806" sldId="262"/>
        </pc:sldMkLst>
        <pc:picChg chg="add mod">
          <ac:chgData name="Ricardo Almeida" userId="ed5afb16bbe4ceb1" providerId="LiveId" clId="{DBD4C754-F7D1-4EFB-A383-C276C2A77A50}" dt="2023-04-04T23:06:24.710" v="4" actId="208"/>
          <ac:picMkLst>
            <pc:docMk/>
            <pc:sldMk cId="1750629806" sldId="262"/>
            <ac:picMk id="5" creationId="{3154508F-85DB-76AC-6BE3-3FDEEF140936}"/>
          </ac:picMkLst>
        </pc:picChg>
        <pc:picChg chg="mod">
          <ac:chgData name="Ricardo Almeida" userId="ed5afb16bbe4ceb1" providerId="LiveId" clId="{DBD4C754-F7D1-4EFB-A383-C276C2A77A50}" dt="2023-04-04T23:05:48.425" v="0" actId="208"/>
          <ac:picMkLst>
            <pc:docMk/>
            <pc:sldMk cId="1750629806" sldId="262"/>
            <ac:picMk id="6" creationId="{55254AD6-9A53-B9CC-E4CD-3C60A2972194}"/>
          </ac:picMkLst>
        </pc:picChg>
        <pc:picChg chg="add mod">
          <ac:chgData name="Ricardo Almeida" userId="ed5afb16bbe4ceb1" providerId="LiveId" clId="{DBD4C754-F7D1-4EFB-A383-C276C2A77A50}" dt="2023-04-04T23:07:12.474" v="9" actId="208"/>
          <ac:picMkLst>
            <pc:docMk/>
            <pc:sldMk cId="1750629806" sldId="262"/>
            <ac:picMk id="8" creationId="{15F85FF9-7B64-C4A4-CB38-6C9390E2C222}"/>
          </ac:picMkLst>
        </pc:picChg>
        <pc:picChg chg="add mod">
          <ac:chgData name="Ricardo Almeida" userId="ed5afb16bbe4ceb1" providerId="LiveId" clId="{DBD4C754-F7D1-4EFB-A383-C276C2A77A50}" dt="2023-04-04T23:07:25.270" v="14" actId="208"/>
          <ac:picMkLst>
            <pc:docMk/>
            <pc:sldMk cId="1750629806" sldId="262"/>
            <ac:picMk id="10" creationId="{8DE52E2C-B34A-4B1E-DCFB-16F5D5394B68}"/>
          </ac:picMkLst>
        </pc:picChg>
      </pc:sldChg>
    </pc:docChg>
  </pc:docChgLst>
  <pc:docChgLst>
    <pc:chgData name="Ricardo Almeida" userId="ed5afb16bbe4ceb1" providerId="LiveId" clId="{5774DD24-B3E6-4DAD-9AFF-724AFE9EE3B5}"/>
    <pc:docChg chg="undo custSel modSld">
      <pc:chgData name="Ricardo Almeida" userId="ed5afb16bbe4ceb1" providerId="LiveId" clId="{5774DD24-B3E6-4DAD-9AFF-724AFE9EE3B5}" dt="2023-05-02T16:03:11.666" v="51" actId="768"/>
      <pc:docMkLst>
        <pc:docMk/>
      </pc:docMkLst>
      <pc:sldChg chg="modSp mod">
        <pc:chgData name="Ricardo Almeida" userId="ed5afb16bbe4ceb1" providerId="LiveId" clId="{5774DD24-B3E6-4DAD-9AFF-724AFE9EE3B5}" dt="2023-05-02T16:03:11.666" v="51" actId="768"/>
        <pc:sldMkLst>
          <pc:docMk/>
          <pc:sldMk cId="3042823972" sldId="256"/>
        </pc:sldMkLst>
        <pc:spChg chg="mod">
          <ac:chgData name="Ricardo Almeida" userId="ed5afb16bbe4ceb1" providerId="LiveId" clId="{5774DD24-B3E6-4DAD-9AFF-724AFE9EE3B5}" dt="2023-05-02T16:03:11.666" v="51" actId="768"/>
          <ac:spMkLst>
            <pc:docMk/>
            <pc:sldMk cId="3042823972" sldId="256"/>
            <ac:spMk id="3" creationId="{6E5F34AD-825B-78FB-DB31-9231F94D2708}"/>
          </ac:spMkLst>
        </pc:spChg>
      </pc:sldChg>
    </pc:docChg>
  </pc:docChgLst>
  <pc:docChgLst>
    <pc:chgData name="Ricardo Almeida" userId="ed5afb16bbe4ceb1" providerId="LiveId" clId="{FA066BD9-3243-4C3D-8E01-F38D65084C59}"/>
    <pc:docChg chg="undo custSel addSld modSld addMainMaster delMainMaster">
      <pc:chgData name="Ricardo Almeida" userId="ed5afb16bbe4ceb1" providerId="LiveId" clId="{FA066BD9-3243-4C3D-8E01-F38D65084C59}" dt="2023-04-04T19:55:53.314" v="2367" actId="208"/>
      <pc:docMkLst>
        <pc:docMk/>
      </pc:docMkLst>
      <pc:sldChg chg="addSp modSp new mod setBg modClrScheme chgLayout">
        <pc:chgData name="Ricardo Almeida" userId="ed5afb16bbe4ceb1" providerId="LiveId" clId="{FA066BD9-3243-4C3D-8E01-F38D65084C59}" dt="2023-04-04T15:46:28.604" v="185" actId="113"/>
        <pc:sldMkLst>
          <pc:docMk/>
          <pc:sldMk cId="3042823972" sldId="256"/>
        </pc:sldMkLst>
        <pc:spChg chg="mod">
          <ac:chgData name="Ricardo Almeida" userId="ed5afb16bbe4ceb1" providerId="LiveId" clId="{FA066BD9-3243-4C3D-8E01-F38D65084C59}" dt="2023-04-04T15:46:18.806" v="184" actId="26606"/>
          <ac:spMkLst>
            <pc:docMk/>
            <pc:sldMk cId="3042823972" sldId="256"/>
            <ac:spMk id="2" creationId="{1304437F-5B51-62CA-7F1F-E4A3BCBA6B12}"/>
          </ac:spMkLst>
        </pc:spChg>
        <pc:spChg chg="mod">
          <ac:chgData name="Ricardo Almeida" userId="ed5afb16bbe4ceb1" providerId="LiveId" clId="{FA066BD9-3243-4C3D-8E01-F38D65084C59}" dt="2023-04-04T15:46:28.604" v="185" actId="113"/>
          <ac:spMkLst>
            <pc:docMk/>
            <pc:sldMk cId="3042823972" sldId="256"/>
            <ac:spMk id="3" creationId="{6E5F34AD-825B-78FB-DB31-9231F94D2708}"/>
          </ac:spMkLst>
        </pc:spChg>
        <pc:spChg chg="add">
          <ac:chgData name="Ricardo Almeida" userId="ed5afb16bbe4ceb1" providerId="LiveId" clId="{FA066BD9-3243-4C3D-8E01-F38D65084C59}" dt="2023-04-04T15:46:18.806" v="184" actId="26606"/>
          <ac:spMkLst>
            <pc:docMk/>
            <pc:sldMk cId="3042823972" sldId="256"/>
            <ac:spMk id="10" creationId="{8384DFCF-812D-4D4D-AF17-87CF24095564}"/>
          </ac:spMkLst>
        </pc:spChg>
        <pc:spChg chg="add">
          <ac:chgData name="Ricardo Almeida" userId="ed5afb16bbe4ceb1" providerId="LiveId" clId="{FA066BD9-3243-4C3D-8E01-F38D65084C59}" dt="2023-04-04T15:46:18.806" v="184" actId="26606"/>
          <ac:spMkLst>
            <pc:docMk/>
            <pc:sldMk cId="3042823972" sldId="256"/>
            <ac:spMk id="12" creationId="{EB7497C9-43E6-4E9B-BE72-57BEC1EB36E1}"/>
          </ac:spMkLst>
        </pc:spChg>
        <pc:picChg chg="add mod">
          <ac:chgData name="Ricardo Almeida" userId="ed5afb16bbe4ceb1" providerId="LiveId" clId="{FA066BD9-3243-4C3D-8E01-F38D65084C59}" dt="2023-04-04T15:46:18.806" v="184" actId="26606"/>
          <ac:picMkLst>
            <pc:docMk/>
            <pc:sldMk cId="3042823972" sldId="256"/>
            <ac:picMk id="5" creationId="{D12BE672-C920-8AA9-2EC8-3D2A0D1E1DA4}"/>
          </ac:picMkLst>
        </pc:picChg>
        <pc:cxnChg chg="add">
          <ac:chgData name="Ricardo Almeida" userId="ed5afb16bbe4ceb1" providerId="LiveId" clId="{FA066BD9-3243-4C3D-8E01-F38D65084C59}" dt="2023-04-04T15:46:18.806" v="184" actId="26606"/>
          <ac:cxnSpMkLst>
            <pc:docMk/>
            <pc:sldMk cId="3042823972" sldId="256"/>
            <ac:cxnSpMk id="14" creationId="{B0E17F91-3488-4CC0-9982-10628CE7C0C0}"/>
          </ac:cxnSpMkLst>
        </pc:cxnChg>
        <pc:cxnChg chg="add">
          <ac:chgData name="Ricardo Almeida" userId="ed5afb16bbe4ceb1" providerId="LiveId" clId="{FA066BD9-3243-4C3D-8E01-F38D65084C59}" dt="2023-04-04T15:46:18.806" v="184" actId="26606"/>
          <ac:cxnSpMkLst>
            <pc:docMk/>
            <pc:sldMk cId="3042823972" sldId="256"/>
            <ac:cxnSpMk id="16" creationId="{0FB2F437-7F0A-4554-926F-1A1205337316}"/>
          </ac:cxnSpMkLst>
        </pc:cxnChg>
        <pc:cxnChg chg="add">
          <ac:chgData name="Ricardo Almeida" userId="ed5afb16bbe4ceb1" providerId="LiveId" clId="{FA066BD9-3243-4C3D-8E01-F38D65084C59}" dt="2023-04-04T15:46:18.806" v="184" actId="26606"/>
          <ac:cxnSpMkLst>
            <pc:docMk/>
            <pc:sldMk cId="3042823972" sldId="256"/>
            <ac:cxnSpMk id="18" creationId="{A2B27267-7484-4214-A265-76336B01B9CB}"/>
          </ac:cxnSpMkLst>
        </pc:cxnChg>
      </pc:sldChg>
      <pc:sldChg chg="addSp delSp modSp new mod modTransition modAnim">
        <pc:chgData name="Ricardo Almeida" userId="ed5afb16bbe4ceb1" providerId="LiveId" clId="{FA066BD9-3243-4C3D-8E01-F38D65084C59}" dt="2023-04-04T16:21:12.547" v="526"/>
        <pc:sldMkLst>
          <pc:docMk/>
          <pc:sldMk cId="1439690102" sldId="257"/>
        </pc:sldMkLst>
        <pc:spChg chg="mod">
          <ac:chgData name="Ricardo Almeida" userId="ed5afb16bbe4ceb1" providerId="LiveId" clId="{FA066BD9-3243-4C3D-8E01-F38D65084C59}" dt="2023-04-04T15:48:01.631" v="229" actId="790"/>
          <ac:spMkLst>
            <pc:docMk/>
            <pc:sldMk cId="1439690102" sldId="257"/>
            <ac:spMk id="2" creationId="{14A14C65-3B72-2506-89D0-EBF4008E2603}"/>
          </ac:spMkLst>
        </pc:spChg>
        <pc:spChg chg="del">
          <ac:chgData name="Ricardo Almeida" userId="ed5afb16bbe4ceb1" providerId="LiveId" clId="{FA066BD9-3243-4C3D-8E01-F38D65084C59}" dt="2023-04-04T15:49:34.597" v="230" actId="931"/>
          <ac:spMkLst>
            <pc:docMk/>
            <pc:sldMk cId="1439690102" sldId="257"/>
            <ac:spMk id="3" creationId="{D87A3239-B2FE-B964-DCCC-E2C8B79634DA}"/>
          </ac:spMkLst>
        </pc:spChg>
        <pc:spChg chg="add del mod">
          <ac:chgData name="Ricardo Almeida" userId="ed5afb16bbe4ceb1" providerId="LiveId" clId="{FA066BD9-3243-4C3D-8E01-F38D65084C59}" dt="2023-04-04T15:50:41.283" v="235" actId="931"/>
          <ac:spMkLst>
            <pc:docMk/>
            <pc:sldMk cId="1439690102" sldId="257"/>
            <ac:spMk id="7" creationId="{F777FA39-E77A-03DC-A63A-22E061FB61D8}"/>
          </ac:spMkLst>
        </pc:spChg>
        <pc:spChg chg="add mod">
          <ac:chgData name="Ricardo Almeida" userId="ed5afb16bbe4ceb1" providerId="LiveId" clId="{FA066BD9-3243-4C3D-8E01-F38D65084C59}" dt="2023-04-04T16:12:52.510" v="460" actId="14100"/>
          <ac:spMkLst>
            <pc:docMk/>
            <pc:sldMk cId="1439690102" sldId="257"/>
            <ac:spMk id="13" creationId="{A192B6A8-FE5C-7FD4-B247-9532C0A1EEB2}"/>
          </ac:spMkLst>
        </pc:spChg>
        <pc:picChg chg="add del mod">
          <ac:chgData name="Ricardo Almeida" userId="ed5afb16bbe4ceb1" providerId="LiveId" clId="{FA066BD9-3243-4C3D-8E01-F38D65084C59}" dt="2023-04-04T15:49:38.700" v="234" actId="478"/>
          <ac:picMkLst>
            <pc:docMk/>
            <pc:sldMk cId="1439690102" sldId="257"/>
            <ac:picMk id="5" creationId="{B2B9FA49-E70E-4263-F02C-21B07B07A1CB}"/>
          </ac:picMkLst>
        </pc:picChg>
        <pc:picChg chg="add del mod ord">
          <ac:chgData name="Ricardo Almeida" userId="ed5afb16bbe4ceb1" providerId="LiveId" clId="{FA066BD9-3243-4C3D-8E01-F38D65084C59}" dt="2023-04-04T15:55:02.703" v="250" actId="21"/>
          <ac:picMkLst>
            <pc:docMk/>
            <pc:sldMk cId="1439690102" sldId="257"/>
            <ac:picMk id="9" creationId="{A01E19C8-DAE3-889C-F75B-CF7F5A187768}"/>
          </ac:picMkLst>
        </pc:picChg>
        <pc:picChg chg="add del mod modCrop">
          <ac:chgData name="Ricardo Almeida" userId="ed5afb16bbe4ceb1" providerId="LiveId" clId="{FA066BD9-3243-4C3D-8E01-F38D65084C59}" dt="2023-04-04T15:55:02.703" v="250" actId="21"/>
          <ac:picMkLst>
            <pc:docMk/>
            <pc:sldMk cId="1439690102" sldId="257"/>
            <ac:picMk id="11" creationId="{008AE5DB-69B3-6806-2EA1-48FE02702DCD}"/>
          </ac:picMkLst>
        </pc:picChg>
        <pc:picChg chg="add mod">
          <ac:chgData name="Ricardo Almeida" userId="ed5afb16bbe4ceb1" providerId="LiveId" clId="{FA066BD9-3243-4C3D-8E01-F38D65084C59}" dt="2023-04-04T15:55:21.485" v="255" actId="14100"/>
          <ac:picMkLst>
            <pc:docMk/>
            <pc:sldMk cId="1439690102" sldId="257"/>
            <ac:picMk id="14" creationId="{BFF26046-BB83-B6A6-CFC6-DF785A408432}"/>
          </ac:picMkLst>
        </pc:picChg>
        <pc:picChg chg="add mod">
          <ac:chgData name="Ricardo Almeida" userId="ed5afb16bbe4ceb1" providerId="LiveId" clId="{FA066BD9-3243-4C3D-8E01-F38D65084C59}" dt="2023-04-04T15:55:16.940" v="253" actId="1076"/>
          <ac:picMkLst>
            <pc:docMk/>
            <pc:sldMk cId="1439690102" sldId="257"/>
            <ac:picMk id="15" creationId="{BB4CB239-9E1E-0618-C9C5-E1F6C5B83BA3}"/>
          </ac:picMkLst>
        </pc:picChg>
        <pc:picChg chg="add mod modCrop">
          <ac:chgData name="Ricardo Almeida" userId="ed5afb16bbe4ceb1" providerId="LiveId" clId="{FA066BD9-3243-4C3D-8E01-F38D65084C59}" dt="2023-04-04T16:17:28.473" v="505" actId="14100"/>
          <ac:picMkLst>
            <pc:docMk/>
            <pc:sldMk cId="1439690102" sldId="257"/>
            <ac:picMk id="17" creationId="{B81AC18F-A53E-5A66-2CBB-DBA79C656191}"/>
          </ac:picMkLst>
        </pc:picChg>
        <pc:picChg chg="add mod">
          <ac:chgData name="Ricardo Almeida" userId="ed5afb16bbe4ceb1" providerId="LiveId" clId="{FA066BD9-3243-4C3D-8E01-F38D65084C59}" dt="2023-04-04T16:20:22.116" v="520" actId="108"/>
          <ac:picMkLst>
            <pc:docMk/>
            <pc:sldMk cId="1439690102" sldId="257"/>
            <ac:picMk id="19" creationId="{3CDBCC66-2362-E139-E3CC-F93F7E3A533A}"/>
          </ac:picMkLst>
        </pc:picChg>
        <pc:picChg chg="add del mod">
          <ac:chgData name="Ricardo Almeida" userId="ed5afb16bbe4ceb1" providerId="LiveId" clId="{FA066BD9-3243-4C3D-8E01-F38D65084C59}" dt="2023-04-04T16:13:27.630" v="465" actId="478"/>
          <ac:picMkLst>
            <pc:docMk/>
            <pc:sldMk cId="1439690102" sldId="257"/>
            <ac:picMk id="21" creationId="{AD55D699-7F63-6958-2F30-F086A34C9E5F}"/>
          </ac:picMkLst>
        </pc:picChg>
        <pc:picChg chg="add mod">
          <ac:chgData name="Ricardo Almeida" userId="ed5afb16bbe4ceb1" providerId="LiveId" clId="{FA066BD9-3243-4C3D-8E01-F38D65084C59}" dt="2023-04-04T16:18:13.428" v="512" actId="14100"/>
          <ac:picMkLst>
            <pc:docMk/>
            <pc:sldMk cId="1439690102" sldId="257"/>
            <ac:picMk id="23" creationId="{BCE64A87-5C68-BE14-7D24-1DD63E77497B}"/>
          </ac:picMkLst>
        </pc:picChg>
        <pc:picChg chg="add mod">
          <ac:chgData name="Ricardo Almeida" userId="ed5afb16bbe4ceb1" providerId="LiveId" clId="{FA066BD9-3243-4C3D-8E01-F38D65084C59}" dt="2023-04-04T16:18:23.580" v="514" actId="14100"/>
          <ac:picMkLst>
            <pc:docMk/>
            <pc:sldMk cId="1439690102" sldId="257"/>
            <ac:picMk id="25" creationId="{6A0AD74E-9C37-087D-5630-D92D351BDD30}"/>
          </ac:picMkLst>
        </pc:picChg>
        <pc:picChg chg="add mod">
          <ac:chgData name="Ricardo Almeida" userId="ed5afb16bbe4ceb1" providerId="LiveId" clId="{FA066BD9-3243-4C3D-8E01-F38D65084C59}" dt="2023-04-04T16:18:29.717" v="515" actId="1076"/>
          <ac:picMkLst>
            <pc:docMk/>
            <pc:sldMk cId="1439690102" sldId="257"/>
            <ac:picMk id="27" creationId="{81DB4712-9A69-0CA5-1330-14127929A19C}"/>
          </ac:picMkLst>
        </pc:picChg>
        <pc:picChg chg="add mod">
          <ac:chgData name="Ricardo Almeida" userId="ed5afb16bbe4ceb1" providerId="LiveId" clId="{FA066BD9-3243-4C3D-8E01-F38D65084C59}" dt="2023-04-04T16:18:38.478" v="517" actId="208"/>
          <ac:picMkLst>
            <pc:docMk/>
            <pc:sldMk cId="1439690102" sldId="257"/>
            <ac:picMk id="29" creationId="{D1E56FB7-04F1-C4C9-C479-B22B7BD7F1CB}"/>
          </ac:picMkLst>
        </pc:picChg>
      </pc:sldChg>
      <pc:sldChg chg="addSp modSp new mod">
        <pc:chgData name="Ricardo Almeida" userId="ed5afb16bbe4ceb1" providerId="LiveId" clId="{FA066BD9-3243-4C3D-8E01-F38D65084C59}" dt="2023-04-04T16:27:24.805" v="762" actId="1076"/>
        <pc:sldMkLst>
          <pc:docMk/>
          <pc:sldMk cId="3537490943" sldId="258"/>
        </pc:sldMkLst>
        <pc:spChg chg="mod">
          <ac:chgData name="Ricardo Almeida" userId="ed5afb16bbe4ceb1" providerId="LiveId" clId="{FA066BD9-3243-4C3D-8E01-F38D65084C59}" dt="2023-04-04T16:25:06.590" v="731" actId="790"/>
          <ac:spMkLst>
            <pc:docMk/>
            <pc:sldMk cId="3537490943" sldId="258"/>
            <ac:spMk id="2" creationId="{931ACC97-C2B4-5F73-895B-3E20385AD4B5}"/>
          </ac:spMkLst>
        </pc:spChg>
        <pc:spChg chg="mod">
          <ac:chgData name="Ricardo Almeida" userId="ed5afb16bbe4ceb1" providerId="LiveId" clId="{FA066BD9-3243-4C3D-8E01-F38D65084C59}" dt="2023-04-04T16:25:51.923" v="735" actId="404"/>
          <ac:spMkLst>
            <pc:docMk/>
            <pc:sldMk cId="3537490943" sldId="258"/>
            <ac:spMk id="3" creationId="{7D83535F-EF6B-F84C-C83E-547232A23C96}"/>
          </ac:spMkLst>
        </pc:spChg>
        <pc:spChg chg="add mod">
          <ac:chgData name="Ricardo Almeida" userId="ed5afb16bbe4ceb1" providerId="LiveId" clId="{FA066BD9-3243-4C3D-8E01-F38D65084C59}" dt="2023-04-04T16:27:24.805" v="762" actId="1076"/>
          <ac:spMkLst>
            <pc:docMk/>
            <pc:sldMk cId="3537490943" sldId="258"/>
            <ac:spMk id="8" creationId="{723C4CCE-D4D0-2B57-8DE9-90BAFEB74FCC}"/>
          </ac:spMkLst>
        </pc:spChg>
        <pc:spChg chg="add mod">
          <ac:chgData name="Ricardo Almeida" userId="ed5afb16bbe4ceb1" providerId="LiveId" clId="{FA066BD9-3243-4C3D-8E01-F38D65084C59}" dt="2023-04-04T16:27:20.534" v="761" actId="1076"/>
          <ac:spMkLst>
            <pc:docMk/>
            <pc:sldMk cId="3537490943" sldId="258"/>
            <ac:spMk id="9" creationId="{980B3A5E-DEA0-4806-95CA-B2138D369CEB}"/>
          </ac:spMkLst>
        </pc:spChg>
        <pc:picChg chg="add mod">
          <ac:chgData name="Ricardo Almeida" userId="ed5afb16bbe4ceb1" providerId="LiveId" clId="{FA066BD9-3243-4C3D-8E01-F38D65084C59}" dt="2023-04-04T16:26:10.021" v="739" actId="14100"/>
          <ac:picMkLst>
            <pc:docMk/>
            <pc:sldMk cId="3537490943" sldId="258"/>
            <ac:picMk id="5" creationId="{2B686CD6-980D-23CF-7862-23C095FFB461}"/>
          </ac:picMkLst>
        </pc:picChg>
        <pc:picChg chg="add mod">
          <ac:chgData name="Ricardo Almeida" userId="ed5afb16bbe4ceb1" providerId="LiveId" clId="{FA066BD9-3243-4C3D-8E01-F38D65084C59}" dt="2023-04-04T16:26:53.486" v="758" actId="1035"/>
          <ac:picMkLst>
            <pc:docMk/>
            <pc:sldMk cId="3537490943" sldId="258"/>
            <ac:picMk id="7" creationId="{B304C2E1-6925-0B71-6F07-ADDC31E49412}"/>
          </ac:picMkLst>
        </pc:picChg>
      </pc:sldChg>
      <pc:sldChg chg="addSp modSp new mod">
        <pc:chgData name="Ricardo Almeida" userId="ed5afb16bbe4ceb1" providerId="LiveId" clId="{FA066BD9-3243-4C3D-8E01-F38D65084C59}" dt="2023-04-04T19:25:23.324" v="1435" actId="20577"/>
        <pc:sldMkLst>
          <pc:docMk/>
          <pc:sldMk cId="2816022791" sldId="259"/>
        </pc:sldMkLst>
        <pc:spChg chg="mod">
          <ac:chgData name="Ricardo Almeida" userId="ed5afb16bbe4ceb1" providerId="LiveId" clId="{FA066BD9-3243-4C3D-8E01-F38D65084C59}" dt="2023-04-04T19:25:23.324" v="1435" actId="20577"/>
          <ac:spMkLst>
            <pc:docMk/>
            <pc:sldMk cId="2816022791" sldId="259"/>
            <ac:spMk id="2" creationId="{55633023-C2E8-E836-006A-F0AA4475F201}"/>
          </ac:spMkLst>
        </pc:spChg>
        <pc:spChg chg="mod">
          <ac:chgData name="Ricardo Almeida" userId="ed5afb16bbe4ceb1" providerId="LiveId" clId="{FA066BD9-3243-4C3D-8E01-F38D65084C59}" dt="2023-04-04T19:00:09.958" v="1427" actId="20577"/>
          <ac:spMkLst>
            <pc:docMk/>
            <pc:sldMk cId="2816022791" sldId="259"/>
            <ac:spMk id="3" creationId="{22904E0F-E214-5184-A2E8-210A8C576999}"/>
          </ac:spMkLst>
        </pc:spChg>
        <pc:picChg chg="add mod">
          <ac:chgData name="Ricardo Almeida" userId="ed5afb16bbe4ceb1" providerId="LiveId" clId="{FA066BD9-3243-4C3D-8E01-F38D65084C59}" dt="2023-04-04T16:45:36.566" v="1079" actId="1035"/>
          <ac:picMkLst>
            <pc:docMk/>
            <pc:sldMk cId="2816022791" sldId="259"/>
            <ac:picMk id="5" creationId="{A55CFBCA-2309-9174-4DE0-813F9F408A3A}"/>
          </ac:picMkLst>
        </pc:picChg>
        <pc:picChg chg="add mod">
          <ac:chgData name="Ricardo Almeida" userId="ed5afb16bbe4ceb1" providerId="LiveId" clId="{FA066BD9-3243-4C3D-8E01-F38D65084C59}" dt="2023-04-04T18:45:54.286" v="1082" actId="14100"/>
          <ac:picMkLst>
            <pc:docMk/>
            <pc:sldMk cId="2816022791" sldId="259"/>
            <ac:picMk id="7" creationId="{A4E5E531-BD6B-9C77-8AC2-C540E9178901}"/>
          </ac:picMkLst>
        </pc:picChg>
      </pc:sldChg>
      <pc:sldChg chg="addSp modSp new mod">
        <pc:chgData name="Ricardo Almeida" userId="ed5afb16bbe4ceb1" providerId="LiveId" clId="{FA066BD9-3243-4C3D-8E01-F38D65084C59}" dt="2023-04-04T18:54:06.777" v="1419" actId="242"/>
        <pc:sldMkLst>
          <pc:docMk/>
          <pc:sldMk cId="1827814209" sldId="260"/>
        </pc:sldMkLst>
        <pc:spChg chg="mod">
          <ac:chgData name="Ricardo Almeida" userId="ed5afb16bbe4ceb1" providerId="LiveId" clId="{FA066BD9-3243-4C3D-8E01-F38D65084C59}" dt="2023-04-04T18:54:06.777" v="1419" actId="242"/>
          <ac:spMkLst>
            <pc:docMk/>
            <pc:sldMk cId="1827814209" sldId="260"/>
            <ac:spMk id="2" creationId="{62EB5338-1830-BEEB-7A9C-B451962BFF51}"/>
          </ac:spMkLst>
        </pc:spChg>
        <pc:spChg chg="mod">
          <ac:chgData name="Ricardo Almeida" userId="ed5afb16bbe4ceb1" providerId="LiveId" clId="{FA066BD9-3243-4C3D-8E01-F38D65084C59}" dt="2023-04-04T18:52:24.890" v="1411" actId="12"/>
          <ac:spMkLst>
            <pc:docMk/>
            <pc:sldMk cId="1827814209" sldId="260"/>
            <ac:spMk id="3" creationId="{753C1F09-DA59-A9D9-5530-D114349EEBE2}"/>
          </ac:spMkLst>
        </pc:spChg>
        <pc:picChg chg="add mod ord">
          <ac:chgData name="Ricardo Almeida" userId="ed5afb16bbe4ceb1" providerId="LiveId" clId="{FA066BD9-3243-4C3D-8E01-F38D65084C59}" dt="2023-04-04T18:52:04.820" v="1408" actId="1076"/>
          <ac:picMkLst>
            <pc:docMk/>
            <pc:sldMk cId="1827814209" sldId="260"/>
            <ac:picMk id="5" creationId="{53574881-0A32-90BE-61CE-15658BEDE40C}"/>
          </ac:picMkLst>
        </pc:picChg>
      </pc:sldChg>
      <pc:sldChg chg="addSp delSp modSp new mod">
        <pc:chgData name="Ricardo Almeida" userId="ed5afb16bbe4ceb1" providerId="LiveId" clId="{FA066BD9-3243-4C3D-8E01-F38D65084C59}" dt="2023-04-04T18:54:14.288" v="1421"/>
        <pc:sldMkLst>
          <pc:docMk/>
          <pc:sldMk cId="2427291342" sldId="261"/>
        </pc:sldMkLst>
        <pc:spChg chg="del">
          <ac:chgData name="Ricardo Almeida" userId="ed5afb16bbe4ceb1" providerId="LiveId" clId="{FA066BD9-3243-4C3D-8E01-F38D65084C59}" dt="2023-04-04T18:54:13.468" v="1420" actId="478"/>
          <ac:spMkLst>
            <pc:docMk/>
            <pc:sldMk cId="2427291342" sldId="261"/>
            <ac:spMk id="2" creationId="{869B9AC0-310E-53E4-6D43-198CBC84D912}"/>
          </ac:spMkLst>
        </pc:spChg>
        <pc:spChg chg="mod">
          <ac:chgData name="Ricardo Almeida" userId="ed5afb16bbe4ceb1" providerId="LiveId" clId="{FA066BD9-3243-4C3D-8E01-F38D65084C59}" dt="2023-04-04T18:53:47.087" v="1414" actId="5793"/>
          <ac:spMkLst>
            <pc:docMk/>
            <pc:sldMk cId="2427291342" sldId="261"/>
            <ac:spMk id="3" creationId="{8559CD19-C954-6EF4-9CA4-093AFA3CAAC3}"/>
          </ac:spMkLst>
        </pc:spChg>
        <pc:spChg chg="add mod">
          <ac:chgData name="Ricardo Almeida" userId="ed5afb16bbe4ceb1" providerId="LiveId" clId="{FA066BD9-3243-4C3D-8E01-F38D65084C59}" dt="2023-04-04T18:54:14.288" v="1421"/>
          <ac:spMkLst>
            <pc:docMk/>
            <pc:sldMk cId="2427291342" sldId="261"/>
            <ac:spMk id="6" creationId="{78884A37-21A4-DC5E-FE69-269430A369DE}"/>
          </ac:spMkLst>
        </pc:spChg>
        <pc:picChg chg="add mod">
          <ac:chgData name="Ricardo Almeida" userId="ed5afb16bbe4ceb1" providerId="LiveId" clId="{FA066BD9-3243-4C3D-8E01-F38D65084C59}" dt="2023-04-04T18:53:58.954" v="1418" actId="208"/>
          <ac:picMkLst>
            <pc:docMk/>
            <pc:sldMk cId="2427291342" sldId="261"/>
            <ac:picMk id="5" creationId="{DAE2A49B-6F48-7B60-88D6-347D7F4079FD}"/>
          </ac:picMkLst>
        </pc:picChg>
      </pc:sldChg>
      <pc:sldChg chg="addSp delSp modSp new mod">
        <pc:chgData name="Ricardo Almeida" userId="ed5afb16bbe4ceb1" providerId="LiveId" clId="{FA066BD9-3243-4C3D-8E01-F38D65084C59}" dt="2023-04-04T19:28:35.258" v="1601" actId="1076"/>
        <pc:sldMkLst>
          <pc:docMk/>
          <pc:sldMk cId="1750629806" sldId="262"/>
        </pc:sldMkLst>
        <pc:spChg chg="del">
          <ac:chgData name="Ricardo Almeida" userId="ed5afb16bbe4ceb1" providerId="LiveId" clId="{FA066BD9-3243-4C3D-8E01-F38D65084C59}" dt="2023-04-04T19:25:32.306" v="1436"/>
          <ac:spMkLst>
            <pc:docMk/>
            <pc:sldMk cId="1750629806" sldId="262"/>
            <ac:spMk id="2" creationId="{2569F775-8586-C6E0-3959-C5ADD1FBE28D}"/>
          </ac:spMkLst>
        </pc:spChg>
        <pc:spChg chg="mod">
          <ac:chgData name="Ricardo Almeida" userId="ed5afb16bbe4ceb1" providerId="LiveId" clId="{FA066BD9-3243-4C3D-8E01-F38D65084C59}" dt="2023-04-04T19:28:27.779" v="1597" actId="14100"/>
          <ac:spMkLst>
            <pc:docMk/>
            <pc:sldMk cId="1750629806" sldId="262"/>
            <ac:spMk id="3" creationId="{65967CB3-6AC4-6D5B-A401-D4EFD13DA58F}"/>
          </ac:spMkLst>
        </pc:spChg>
        <pc:spChg chg="add mod">
          <ac:chgData name="Ricardo Almeida" userId="ed5afb16bbe4ceb1" providerId="LiveId" clId="{FA066BD9-3243-4C3D-8E01-F38D65084C59}" dt="2023-04-04T19:25:53.244" v="1459" actId="20577"/>
          <ac:spMkLst>
            <pc:docMk/>
            <pc:sldMk cId="1750629806" sldId="262"/>
            <ac:spMk id="4" creationId="{C80320FE-9F9B-065E-8305-0137344FAB74}"/>
          </ac:spMkLst>
        </pc:spChg>
        <pc:picChg chg="add mod">
          <ac:chgData name="Ricardo Almeida" userId="ed5afb16bbe4ceb1" providerId="LiveId" clId="{FA066BD9-3243-4C3D-8E01-F38D65084C59}" dt="2023-04-04T19:28:35.258" v="1601" actId="1076"/>
          <ac:picMkLst>
            <pc:docMk/>
            <pc:sldMk cId="1750629806" sldId="262"/>
            <ac:picMk id="6" creationId="{55254AD6-9A53-B9CC-E4CD-3C60A2972194}"/>
          </ac:picMkLst>
        </pc:picChg>
      </pc:sldChg>
      <pc:sldChg chg="addSp modSp new mod">
        <pc:chgData name="Ricardo Almeida" userId="ed5afb16bbe4ceb1" providerId="LiveId" clId="{FA066BD9-3243-4C3D-8E01-F38D65084C59}" dt="2023-04-04T19:40:00.936" v="1826" actId="208"/>
        <pc:sldMkLst>
          <pc:docMk/>
          <pc:sldMk cId="2251222070" sldId="263"/>
        </pc:sldMkLst>
        <pc:spChg chg="mod">
          <ac:chgData name="Ricardo Almeida" userId="ed5afb16bbe4ceb1" providerId="LiveId" clId="{FA066BD9-3243-4C3D-8E01-F38D65084C59}" dt="2023-04-04T19:33:54.293" v="1612" actId="20577"/>
          <ac:spMkLst>
            <pc:docMk/>
            <pc:sldMk cId="2251222070" sldId="263"/>
            <ac:spMk id="2" creationId="{C6666F6E-EB7A-BD9C-AECB-3CB41C1663B4}"/>
          </ac:spMkLst>
        </pc:spChg>
        <pc:spChg chg="mod">
          <ac:chgData name="Ricardo Almeida" userId="ed5afb16bbe4ceb1" providerId="LiveId" clId="{FA066BD9-3243-4C3D-8E01-F38D65084C59}" dt="2023-04-04T19:36:49.317" v="1818" actId="14100"/>
          <ac:spMkLst>
            <pc:docMk/>
            <pc:sldMk cId="2251222070" sldId="263"/>
            <ac:spMk id="3" creationId="{1070544E-685F-3057-B66F-09A03200D3EE}"/>
          </ac:spMkLst>
        </pc:spChg>
        <pc:picChg chg="add mod">
          <ac:chgData name="Ricardo Almeida" userId="ed5afb16bbe4ceb1" providerId="LiveId" clId="{FA066BD9-3243-4C3D-8E01-F38D65084C59}" dt="2023-04-04T19:39:57.438" v="1825" actId="208"/>
          <ac:picMkLst>
            <pc:docMk/>
            <pc:sldMk cId="2251222070" sldId="263"/>
            <ac:picMk id="5" creationId="{DF94EAF1-6B80-D8BC-A98C-BF9915063508}"/>
          </ac:picMkLst>
        </pc:picChg>
        <pc:picChg chg="add mod">
          <ac:chgData name="Ricardo Almeida" userId="ed5afb16bbe4ceb1" providerId="LiveId" clId="{FA066BD9-3243-4C3D-8E01-F38D65084C59}" dt="2023-04-04T19:40:00.936" v="1826" actId="208"/>
          <ac:picMkLst>
            <pc:docMk/>
            <pc:sldMk cId="2251222070" sldId="263"/>
            <ac:picMk id="7" creationId="{D8EF72DE-765B-2127-D87D-0E8F8A4ACA5C}"/>
          </ac:picMkLst>
        </pc:picChg>
      </pc:sldChg>
      <pc:sldChg chg="modSp new mod">
        <pc:chgData name="Ricardo Almeida" userId="ed5afb16bbe4ceb1" providerId="LiveId" clId="{FA066BD9-3243-4C3D-8E01-F38D65084C59}" dt="2023-04-04T19:43:31.663" v="2022" actId="242"/>
        <pc:sldMkLst>
          <pc:docMk/>
          <pc:sldMk cId="4166514637" sldId="264"/>
        </pc:sldMkLst>
        <pc:spChg chg="mod">
          <ac:chgData name="Ricardo Almeida" userId="ed5afb16bbe4ceb1" providerId="LiveId" clId="{FA066BD9-3243-4C3D-8E01-F38D65084C59}" dt="2023-04-04T19:43:31.663" v="2022" actId="242"/>
          <ac:spMkLst>
            <pc:docMk/>
            <pc:sldMk cId="4166514637" sldId="264"/>
            <ac:spMk id="2" creationId="{3E2F7568-6A56-4A6D-C4BF-D4FF8A08173A}"/>
          </ac:spMkLst>
        </pc:spChg>
        <pc:spChg chg="mod">
          <ac:chgData name="Ricardo Almeida" userId="ed5afb16bbe4ceb1" providerId="LiveId" clId="{FA066BD9-3243-4C3D-8E01-F38D65084C59}" dt="2023-04-04T19:43:25.764" v="2021" actId="403"/>
          <ac:spMkLst>
            <pc:docMk/>
            <pc:sldMk cId="4166514637" sldId="264"/>
            <ac:spMk id="3" creationId="{AF6130AD-8CDA-45FC-0F3D-49531F4A4D26}"/>
          </ac:spMkLst>
        </pc:spChg>
      </pc:sldChg>
      <pc:sldChg chg="addSp modSp new mod">
        <pc:chgData name="Ricardo Almeida" userId="ed5afb16bbe4ceb1" providerId="LiveId" clId="{FA066BD9-3243-4C3D-8E01-F38D65084C59}" dt="2023-04-04T19:52:34.661" v="2244" actId="242"/>
        <pc:sldMkLst>
          <pc:docMk/>
          <pc:sldMk cId="3025713035" sldId="265"/>
        </pc:sldMkLst>
        <pc:spChg chg="mod">
          <ac:chgData name="Ricardo Almeida" userId="ed5afb16bbe4ceb1" providerId="LiveId" clId="{FA066BD9-3243-4C3D-8E01-F38D65084C59}" dt="2023-04-04T19:52:34.661" v="2244" actId="242"/>
          <ac:spMkLst>
            <pc:docMk/>
            <pc:sldMk cId="3025713035" sldId="265"/>
            <ac:spMk id="2" creationId="{2D528DA2-D342-DF53-4A17-F15E508B8E78}"/>
          </ac:spMkLst>
        </pc:spChg>
        <pc:spChg chg="mod">
          <ac:chgData name="Ricardo Almeida" userId="ed5afb16bbe4ceb1" providerId="LiveId" clId="{FA066BD9-3243-4C3D-8E01-F38D65084C59}" dt="2023-04-04T19:51:03.695" v="2227" actId="14100"/>
          <ac:spMkLst>
            <pc:docMk/>
            <pc:sldMk cId="3025713035" sldId="265"/>
            <ac:spMk id="3" creationId="{D8BC1693-4D27-CAA9-EC7D-FB20B813B157}"/>
          </ac:spMkLst>
        </pc:spChg>
        <pc:picChg chg="add mod">
          <ac:chgData name="Ricardo Almeida" userId="ed5afb16bbe4ceb1" providerId="LiveId" clId="{FA066BD9-3243-4C3D-8E01-F38D65084C59}" dt="2023-04-04T19:51:18.716" v="2232" actId="1076"/>
          <ac:picMkLst>
            <pc:docMk/>
            <pc:sldMk cId="3025713035" sldId="265"/>
            <ac:picMk id="5" creationId="{D6FD8739-1EC6-D3C7-C2DD-968171BB9881}"/>
          </ac:picMkLst>
        </pc:picChg>
      </pc:sldChg>
      <pc:sldChg chg="addSp modSp new mod">
        <pc:chgData name="Ricardo Almeida" userId="ed5afb16bbe4ceb1" providerId="LiveId" clId="{FA066BD9-3243-4C3D-8E01-F38D65084C59}" dt="2023-04-04T19:55:53.314" v="2367" actId="208"/>
        <pc:sldMkLst>
          <pc:docMk/>
          <pc:sldMk cId="1426019111" sldId="266"/>
        </pc:sldMkLst>
        <pc:spChg chg="mod">
          <ac:chgData name="Ricardo Almeida" userId="ed5afb16bbe4ceb1" providerId="LiveId" clId="{FA066BD9-3243-4C3D-8E01-F38D65084C59}" dt="2023-04-04T19:52:48.955" v="2256" actId="20577"/>
          <ac:spMkLst>
            <pc:docMk/>
            <pc:sldMk cId="1426019111" sldId="266"/>
            <ac:spMk id="2" creationId="{F3BD9A54-7032-C509-A1B6-765DDC5EFE23}"/>
          </ac:spMkLst>
        </pc:spChg>
        <pc:spChg chg="mod">
          <ac:chgData name="Ricardo Almeida" userId="ed5afb16bbe4ceb1" providerId="LiveId" clId="{FA066BD9-3243-4C3D-8E01-F38D65084C59}" dt="2023-04-04T19:55:27.468" v="2362" actId="14100"/>
          <ac:spMkLst>
            <pc:docMk/>
            <pc:sldMk cId="1426019111" sldId="266"/>
            <ac:spMk id="3" creationId="{4633A619-EAB2-70E2-A6C1-7C63D83DC1B4}"/>
          </ac:spMkLst>
        </pc:spChg>
        <pc:picChg chg="add mod">
          <ac:chgData name="Ricardo Almeida" userId="ed5afb16bbe4ceb1" providerId="LiveId" clId="{FA066BD9-3243-4C3D-8E01-F38D65084C59}" dt="2023-04-04T19:55:53.314" v="2367" actId="208"/>
          <ac:picMkLst>
            <pc:docMk/>
            <pc:sldMk cId="1426019111" sldId="266"/>
            <ac:picMk id="5" creationId="{590D9F22-35A3-88D1-1868-C1F1AD16132E}"/>
          </ac:picMkLst>
        </pc:picChg>
      </pc:sldChg>
      <pc:sldMasterChg chg="del delSldLayout">
        <pc:chgData name="Ricardo Almeida" userId="ed5afb16bbe4ceb1" providerId="LiveId" clId="{FA066BD9-3243-4C3D-8E01-F38D65084C59}" dt="2023-04-04T15:46:18.806" v="184" actId="26606"/>
        <pc:sldMasterMkLst>
          <pc:docMk/>
          <pc:sldMasterMk cId="3441378406" sldId="2147483648"/>
        </pc:sldMasterMkLst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2520007044" sldId="2147483649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4171943364" sldId="2147483650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2072644130" sldId="2147483651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3923126984" sldId="2147483652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46201719" sldId="2147483653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3084548898" sldId="2147483654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229740261" sldId="2147483655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2463042487" sldId="2147483656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1231603112" sldId="2147483657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1844479713" sldId="2147483658"/>
          </pc:sldLayoutMkLst>
        </pc:sldLayoutChg>
        <pc:sldLayoutChg chg="del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3441378406" sldId="2147483648"/>
            <pc:sldLayoutMk cId="1577229271" sldId="2147483659"/>
          </pc:sldLayoutMkLst>
        </pc:sldLayoutChg>
      </pc:sldMasterChg>
      <pc:sldMasterChg chg="add addSldLayout">
        <pc:chgData name="Ricardo Almeida" userId="ed5afb16bbe4ceb1" providerId="LiveId" clId="{FA066BD9-3243-4C3D-8E01-F38D65084C59}" dt="2023-04-04T15:46:18.806" v="184" actId="26606"/>
        <pc:sldMasterMkLst>
          <pc:docMk/>
          <pc:sldMasterMk cId="17708410" sldId="2147483699"/>
        </pc:sldMasterMkLst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1942163215" sldId="2147483688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3902474329" sldId="2147483689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3552571900" sldId="2147483690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718554656" sldId="2147483691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2290034497" sldId="2147483692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6312405" sldId="2147483693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833982097" sldId="2147483694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2115014709" sldId="2147483695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1782616935" sldId="2147483696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3290676181" sldId="2147483697"/>
          </pc:sldLayoutMkLst>
        </pc:sldLayoutChg>
        <pc:sldLayoutChg chg="add">
          <pc:chgData name="Ricardo Almeida" userId="ed5afb16bbe4ceb1" providerId="LiveId" clId="{FA066BD9-3243-4C3D-8E01-F38D65084C59}" dt="2023-04-04T15:46:18.806" v="184" actId="26606"/>
          <pc:sldLayoutMkLst>
            <pc:docMk/>
            <pc:sldMasterMk cId="17708410" sldId="2147483699"/>
            <pc:sldLayoutMk cId="3925156126" sldId="2147483698"/>
          </pc:sldLayoutMkLst>
        </pc:sldLayoutChg>
      </pc:sldMasterChg>
    </pc:docChg>
  </pc:docChgLst>
  <pc:docChgLst>
    <pc:chgData name="Ricardo Almeida" userId="ed5afb16bbe4ceb1" providerId="LiveId" clId="{C9533C2D-8C49-461F-83C5-956827053717}"/>
    <pc:docChg chg="undo custSel addSld delSld modSld">
      <pc:chgData name="Ricardo Almeida" userId="ed5afb16bbe4ceb1" providerId="LiveId" clId="{C9533C2D-8C49-461F-83C5-956827053717}" dt="2023-04-05T18:30:13.346" v="1692" actId="242"/>
      <pc:docMkLst>
        <pc:docMk/>
      </pc:docMkLst>
      <pc:sldChg chg="addSp modSp new mod">
        <pc:chgData name="Ricardo Almeida" userId="ed5afb16bbe4ceb1" providerId="LiveId" clId="{C9533C2D-8C49-461F-83C5-956827053717}" dt="2023-04-05T17:34:29.513" v="640" actId="20577"/>
        <pc:sldMkLst>
          <pc:docMk/>
          <pc:sldMk cId="637834914" sldId="267"/>
        </pc:sldMkLst>
        <pc:spChg chg="mod">
          <ac:chgData name="Ricardo Almeida" userId="ed5afb16bbe4ceb1" providerId="LiveId" clId="{C9533C2D-8C49-461F-83C5-956827053717}" dt="2023-04-05T17:34:29.513" v="640" actId="20577"/>
          <ac:spMkLst>
            <pc:docMk/>
            <pc:sldMk cId="637834914" sldId="267"/>
            <ac:spMk id="2" creationId="{99E7B8B4-0A32-0FC6-F483-FF06EBAEAAC6}"/>
          </ac:spMkLst>
        </pc:spChg>
        <pc:spChg chg="mod">
          <ac:chgData name="Ricardo Almeida" userId="ed5afb16bbe4ceb1" providerId="LiveId" clId="{C9533C2D-8C49-461F-83C5-956827053717}" dt="2023-04-05T17:20:16.240" v="187" actId="20577"/>
          <ac:spMkLst>
            <pc:docMk/>
            <pc:sldMk cId="637834914" sldId="267"/>
            <ac:spMk id="3" creationId="{21084F9E-5CCB-12C1-A7C4-233D12BA40D4}"/>
          </ac:spMkLst>
        </pc:spChg>
        <pc:picChg chg="add mod">
          <ac:chgData name="Ricardo Almeida" userId="ed5afb16bbe4ceb1" providerId="LiveId" clId="{C9533C2D-8C49-461F-83C5-956827053717}" dt="2023-04-05T17:20:22.194" v="188" actId="208"/>
          <ac:picMkLst>
            <pc:docMk/>
            <pc:sldMk cId="637834914" sldId="267"/>
            <ac:picMk id="5" creationId="{5AD7B3CB-567A-7494-F116-FB9E1E410904}"/>
          </ac:picMkLst>
        </pc:picChg>
      </pc:sldChg>
      <pc:sldChg chg="addSp delSp modSp new mod">
        <pc:chgData name="Ricardo Almeida" userId="ed5afb16bbe4ceb1" providerId="LiveId" clId="{C9533C2D-8C49-461F-83C5-956827053717}" dt="2023-04-05T17:28:25.870" v="484" actId="14100"/>
        <pc:sldMkLst>
          <pc:docMk/>
          <pc:sldMk cId="1631838527" sldId="268"/>
        </pc:sldMkLst>
        <pc:spChg chg="mod">
          <ac:chgData name="Ricardo Almeida" userId="ed5afb16bbe4ceb1" providerId="LiveId" clId="{C9533C2D-8C49-461F-83C5-956827053717}" dt="2023-04-05T17:21:05.087" v="215" actId="20577"/>
          <ac:spMkLst>
            <pc:docMk/>
            <pc:sldMk cId="1631838527" sldId="268"/>
            <ac:spMk id="2" creationId="{E07CDBB3-BDE8-4BFD-4E46-304B75A8639E}"/>
          </ac:spMkLst>
        </pc:spChg>
        <pc:spChg chg="mod">
          <ac:chgData name="Ricardo Almeida" userId="ed5afb16bbe4ceb1" providerId="LiveId" clId="{C9533C2D-8C49-461F-83C5-956827053717}" dt="2023-04-05T17:28:25.870" v="484" actId="14100"/>
          <ac:spMkLst>
            <pc:docMk/>
            <pc:sldMk cId="1631838527" sldId="268"/>
            <ac:spMk id="3" creationId="{ECF0B1B2-61BC-32B6-8BCF-9437925330AB}"/>
          </ac:spMkLst>
        </pc:spChg>
        <pc:picChg chg="add del mod">
          <ac:chgData name="Ricardo Almeida" userId="ed5afb16bbe4ceb1" providerId="LiveId" clId="{C9533C2D-8C49-461F-83C5-956827053717}" dt="2023-04-05T17:26:34.440" v="396" actId="478"/>
          <ac:picMkLst>
            <pc:docMk/>
            <pc:sldMk cId="1631838527" sldId="268"/>
            <ac:picMk id="5" creationId="{F5193EE6-F443-16BA-25FB-E13631F6E694}"/>
          </ac:picMkLst>
        </pc:picChg>
        <pc:picChg chg="add mod">
          <ac:chgData name="Ricardo Almeida" userId="ed5afb16bbe4ceb1" providerId="LiveId" clId="{C9533C2D-8C49-461F-83C5-956827053717}" dt="2023-04-05T17:26:41.564" v="400" actId="208"/>
          <ac:picMkLst>
            <pc:docMk/>
            <pc:sldMk cId="1631838527" sldId="268"/>
            <ac:picMk id="7" creationId="{7C18F673-4070-5CD7-60CF-B5C65DEEE174}"/>
          </ac:picMkLst>
        </pc:picChg>
      </pc:sldChg>
      <pc:sldChg chg="addSp delSp modSp new mod">
        <pc:chgData name="Ricardo Almeida" userId="ed5afb16bbe4ceb1" providerId="LiveId" clId="{C9533C2D-8C49-461F-83C5-956827053717}" dt="2023-04-05T17:29:13.960" v="553" actId="14100"/>
        <pc:sldMkLst>
          <pc:docMk/>
          <pc:sldMk cId="1418735382" sldId="269"/>
        </pc:sldMkLst>
        <pc:spChg chg="del">
          <ac:chgData name="Ricardo Almeida" userId="ed5afb16bbe4ceb1" providerId="LiveId" clId="{C9533C2D-8C49-461F-83C5-956827053717}" dt="2023-04-05T17:23:53.908" v="340" actId="478"/>
          <ac:spMkLst>
            <pc:docMk/>
            <pc:sldMk cId="1418735382" sldId="269"/>
            <ac:spMk id="2" creationId="{15E83854-B9CB-550A-05BB-21FEBF4C1DC8}"/>
          </ac:spMkLst>
        </pc:spChg>
        <pc:spChg chg="mod">
          <ac:chgData name="Ricardo Almeida" userId="ed5afb16bbe4ceb1" providerId="LiveId" clId="{C9533C2D-8C49-461F-83C5-956827053717}" dt="2023-04-05T17:29:06.872" v="550" actId="14100"/>
          <ac:spMkLst>
            <pc:docMk/>
            <pc:sldMk cId="1418735382" sldId="269"/>
            <ac:spMk id="3" creationId="{0FBA7B68-BD14-7CF3-0FFB-A4C5BE37F838}"/>
          </ac:spMkLst>
        </pc:spChg>
        <pc:spChg chg="add del mod">
          <ac:chgData name="Ricardo Almeida" userId="ed5afb16bbe4ceb1" providerId="LiveId" clId="{C9533C2D-8C49-461F-83C5-956827053717}" dt="2023-04-05T17:23:47.525" v="339"/>
          <ac:spMkLst>
            <pc:docMk/>
            <pc:sldMk cId="1418735382" sldId="269"/>
            <ac:spMk id="4" creationId="{4D2E8E55-2914-52D1-C924-60B715FBB1B7}"/>
          </ac:spMkLst>
        </pc:spChg>
        <pc:spChg chg="add mod">
          <ac:chgData name="Ricardo Almeida" userId="ed5afb16bbe4ceb1" providerId="LiveId" clId="{C9533C2D-8C49-461F-83C5-956827053717}" dt="2023-04-05T17:23:54.785" v="341"/>
          <ac:spMkLst>
            <pc:docMk/>
            <pc:sldMk cId="1418735382" sldId="269"/>
            <ac:spMk id="5" creationId="{9BD4BD69-DB59-F828-1425-528AEFF2A0A4}"/>
          </ac:spMkLst>
        </pc:spChg>
        <pc:picChg chg="add mod">
          <ac:chgData name="Ricardo Almeida" userId="ed5afb16bbe4ceb1" providerId="LiveId" clId="{C9533C2D-8C49-461F-83C5-956827053717}" dt="2023-04-05T17:29:13.960" v="553" actId="14100"/>
          <ac:picMkLst>
            <pc:docMk/>
            <pc:sldMk cId="1418735382" sldId="269"/>
            <ac:picMk id="7" creationId="{74C48B28-A3E4-BBE0-CBEB-F145C33CC5A0}"/>
          </ac:picMkLst>
        </pc:picChg>
      </pc:sldChg>
      <pc:sldChg chg="addSp delSp modSp add mod">
        <pc:chgData name="Ricardo Almeida" userId="ed5afb16bbe4ceb1" providerId="LiveId" clId="{C9533C2D-8C49-461F-83C5-956827053717}" dt="2023-04-05T17:30:35.246" v="639" actId="1076"/>
        <pc:sldMkLst>
          <pc:docMk/>
          <pc:sldMk cId="2837330819" sldId="270"/>
        </pc:sldMkLst>
        <pc:spChg chg="mod">
          <ac:chgData name="Ricardo Almeida" userId="ed5afb16bbe4ceb1" providerId="LiveId" clId="{C9533C2D-8C49-461F-83C5-956827053717}" dt="2023-04-05T17:30:30.534" v="638" actId="1076"/>
          <ac:spMkLst>
            <pc:docMk/>
            <pc:sldMk cId="2837330819" sldId="270"/>
            <ac:spMk id="3" creationId="{0FBA7B68-BD14-7CF3-0FFB-A4C5BE37F838}"/>
          </ac:spMkLst>
        </pc:spChg>
        <pc:picChg chg="add mod">
          <ac:chgData name="Ricardo Almeida" userId="ed5afb16bbe4ceb1" providerId="LiveId" clId="{C9533C2D-8C49-461F-83C5-956827053717}" dt="2023-04-05T17:30:35.246" v="639" actId="1076"/>
          <ac:picMkLst>
            <pc:docMk/>
            <pc:sldMk cId="2837330819" sldId="270"/>
            <ac:picMk id="4" creationId="{51254FCD-9D81-DCD5-D4AD-1B84EEC9D0C6}"/>
          </ac:picMkLst>
        </pc:picChg>
        <pc:picChg chg="del">
          <ac:chgData name="Ricardo Almeida" userId="ed5afb16bbe4ceb1" providerId="LiveId" clId="{C9533C2D-8C49-461F-83C5-956827053717}" dt="2023-04-05T17:30:10.487" v="631" actId="478"/>
          <ac:picMkLst>
            <pc:docMk/>
            <pc:sldMk cId="2837330819" sldId="270"/>
            <ac:picMk id="7" creationId="{74C48B28-A3E4-BBE0-CBEB-F145C33CC5A0}"/>
          </ac:picMkLst>
        </pc:picChg>
      </pc:sldChg>
      <pc:sldChg chg="addSp delSp modSp add mod">
        <pc:chgData name="Ricardo Almeida" userId="ed5afb16bbe4ceb1" providerId="LiveId" clId="{C9533C2D-8C49-461F-83C5-956827053717}" dt="2023-04-05T17:36:49.756" v="731" actId="208"/>
        <pc:sldMkLst>
          <pc:docMk/>
          <pc:sldMk cId="524737946" sldId="271"/>
        </pc:sldMkLst>
        <pc:spChg chg="mod">
          <ac:chgData name="Ricardo Almeida" userId="ed5afb16bbe4ceb1" providerId="LiveId" clId="{C9533C2D-8C49-461F-83C5-956827053717}" dt="2023-04-05T17:36:20.102" v="727" actId="20577"/>
          <ac:spMkLst>
            <pc:docMk/>
            <pc:sldMk cId="524737946" sldId="271"/>
            <ac:spMk id="3" creationId="{21084F9E-5CCB-12C1-A7C4-233D12BA40D4}"/>
          </ac:spMkLst>
        </pc:spChg>
        <pc:picChg chg="del">
          <ac:chgData name="Ricardo Almeida" userId="ed5afb16bbe4ceb1" providerId="LiveId" clId="{C9533C2D-8C49-461F-83C5-956827053717}" dt="2023-04-05T17:36:22.528" v="728" actId="478"/>
          <ac:picMkLst>
            <pc:docMk/>
            <pc:sldMk cId="524737946" sldId="271"/>
            <ac:picMk id="5" creationId="{5AD7B3CB-567A-7494-F116-FB9E1E410904}"/>
          </ac:picMkLst>
        </pc:picChg>
        <pc:picChg chg="add mod">
          <ac:chgData name="Ricardo Almeida" userId="ed5afb16bbe4ceb1" providerId="LiveId" clId="{C9533C2D-8C49-461F-83C5-956827053717}" dt="2023-04-05T17:36:49.756" v="731" actId="208"/>
          <ac:picMkLst>
            <pc:docMk/>
            <pc:sldMk cId="524737946" sldId="271"/>
            <ac:picMk id="6" creationId="{BB00998F-E6E8-7EBE-50A2-041FB69B4BA7}"/>
          </ac:picMkLst>
        </pc:picChg>
      </pc:sldChg>
      <pc:sldChg chg="new del">
        <pc:chgData name="Ricardo Almeida" userId="ed5afb16bbe4ceb1" providerId="LiveId" clId="{C9533C2D-8C49-461F-83C5-956827053717}" dt="2023-04-05T17:37:13.506" v="733" actId="47"/>
        <pc:sldMkLst>
          <pc:docMk/>
          <pc:sldMk cId="1717703431" sldId="272"/>
        </pc:sldMkLst>
      </pc:sldChg>
      <pc:sldChg chg="addSp delSp modSp add mod modAnim">
        <pc:chgData name="Ricardo Almeida" userId="ed5afb16bbe4ceb1" providerId="LiveId" clId="{C9533C2D-8C49-461F-83C5-956827053717}" dt="2023-04-05T17:47:03.391" v="1007" actId="1076"/>
        <pc:sldMkLst>
          <pc:docMk/>
          <pc:sldMk cId="3348422659" sldId="272"/>
        </pc:sldMkLst>
        <pc:spChg chg="mod">
          <ac:chgData name="Ricardo Almeida" userId="ed5afb16bbe4ceb1" providerId="LiveId" clId="{C9533C2D-8C49-461F-83C5-956827053717}" dt="2023-04-05T17:46:54.854" v="1004" actId="14100"/>
          <ac:spMkLst>
            <pc:docMk/>
            <pc:sldMk cId="3348422659" sldId="272"/>
            <ac:spMk id="3" creationId="{0FBA7B68-BD14-7CF3-0FFB-A4C5BE37F838}"/>
          </ac:spMkLst>
        </pc:spChg>
        <pc:spChg chg="mod">
          <ac:chgData name="Ricardo Almeida" userId="ed5afb16bbe4ceb1" providerId="LiveId" clId="{C9533C2D-8C49-461F-83C5-956827053717}" dt="2023-04-05T17:37:24.472" v="751" actId="20577"/>
          <ac:spMkLst>
            <pc:docMk/>
            <pc:sldMk cId="3348422659" sldId="272"/>
            <ac:spMk id="5" creationId="{9BD4BD69-DB59-F828-1425-528AEFF2A0A4}"/>
          </ac:spMkLst>
        </pc:spChg>
        <pc:picChg chg="del">
          <ac:chgData name="Ricardo Almeida" userId="ed5afb16bbe4ceb1" providerId="LiveId" clId="{C9533C2D-8C49-461F-83C5-956827053717}" dt="2023-04-05T17:38:23.783" v="839" actId="478"/>
          <ac:picMkLst>
            <pc:docMk/>
            <pc:sldMk cId="3348422659" sldId="272"/>
            <ac:picMk id="4" creationId="{51254FCD-9D81-DCD5-D4AD-1B84EEC9D0C6}"/>
          </ac:picMkLst>
        </pc:picChg>
        <pc:picChg chg="add del mod">
          <ac:chgData name="Ricardo Almeida" userId="ed5afb16bbe4ceb1" providerId="LiveId" clId="{C9533C2D-8C49-461F-83C5-956827053717}" dt="2023-04-05T17:45:43.998" v="993" actId="478"/>
          <ac:picMkLst>
            <pc:docMk/>
            <pc:sldMk cId="3348422659" sldId="272"/>
            <ac:picMk id="6" creationId="{987636A2-6345-306A-F208-4D7A0E5A0163}"/>
          </ac:picMkLst>
        </pc:picChg>
        <pc:picChg chg="add mod">
          <ac:chgData name="Ricardo Almeida" userId="ed5afb16bbe4ceb1" providerId="LiveId" clId="{C9533C2D-8C49-461F-83C5-956827053717}" dt="2023-04-05T17:47:03.391" v="1007" actId="1076"/>
          <ac:picMkLst>
            <pc:docMk/>
            <pc:sldMk cId="3348422659" sldId="272"/>
            <ac:picMk id="8" creationId="{8CCA95B2-C81D-39D2-4606-9266E7D8546C}"/>
          </ac:picMkLst>
        </pc:picChg>
      </pc:sldChg>
      <pc:sldChg chg="addSp delSp modSp add mod delAnim">
        <pc:chgData name="Ricardo Almeida" userId="ed5afb16bbe4ceb1" providerId="LiveId" clId="{C9533C2D-8C49-461F-83C5-956827053717}" dt="2023-04-05T17:51:57.442" v="1171" actId="208"/>
        <pc:sldMkLst>
          <pc:docMk/>
          <pc:sldMk cId="3297987492" sldId="273"/>
        </pc:sldMkLst>
        <pc:spChg chg="mod">
          <ac:chgData name="Ricardo Almeida" userId="ed5afb16bbe4ceb1" providerId="LiveId" clId="{C9533C2D-8C49-461F-83C5-956827053717}" dt="2023-04-05T17:51:51.183" v="1170" actId="403"/>
          <ac:spMkLst>
            <pc:docMk/>
            <pc:sldMk cId="3297987492" sldId="273"/>
            <ac:spMk id="3" creationId="{0FBA7B68-BD14-7CF3-0FFB-A4C5BE37F838}"/>
          </ac:spMkLst>
        </pc:spChg>
        <pc:picChg chg="add mod">
          <ac:chgData name="Ricardo Almeida" userId="ed5afb16bbe4ceb1" providerId="LiveId" clId="{C9533C2D-8C49-461F-83C5-956827053717}" dt="2023-04-05T17:51:57.442" v="1171" actId="208"/>
          <ac:picMkLst>
            <pc:docMk/>
            <pc:sldMk cId="3297987492" sldId="273"/>
            <ac:picMk id="4" creationId="{DFF9A111-A045-D5E0-141A-6C16FF6E06AC}"/>
          </ac:picMkLst>
        </pc:picChg>
        <pc:picChg chg="del">
          <ac:chgData name="Ricardo Almeida" userId="ed5afb16bbe4ceb1" providerId="LiveId" clId="{C9533C2D-8C49-461F-83C5-956827053717}" dt="2023-04-05T17:46:44.023" v="1002" actId="478"/>
          <ac:picMkLst>
            <pc:docMk/>
            <pc:sldMk cId="3297987492" sldId="273"/>
            <ac:picMk id="8" creationId="{8CCA95B2-C81D-39D2-4606-9266E7D8546C}"/>
          </ac:picMkLst>
        </pc:picChg>
      </pc:sldChg>
      <pc:sldChg chg="new del">
        <pc:chgData name="Ricardo Almeida" userId="ed5afb16bbe4ceb1" providerId="LiveId" clId="{C9533C2D-8C49-461F-83C5-956827053717}" dt="2023-04-05T17:46:36.740" v="1000" actId="680"/>
        <pc:sldMkLst>
          <pc:docMk/>
          <pc:sldMk cId="3525738627" sldId="273"/>
        </pc:sldMkLst>
      </pc:sldChg>
      <pc:sldChg chg="addSp delSp modSp add mod">
        <pc:chgData name="Ricardo Almeida" userId="ed5afb16bbe4ceb1" providerId="LiveId" clId="{C9533C2D-8C49-461F-83C5-956827053717}" dt="2023-04-05T17:54:22.134" v="1356" actId="1076"/>
        <pc:sldMkLst>
          <pc:docMk/>
          <pc:sldMk cId="523524978" sldId="274"/>
        </pc:sldMkLst>
        <pc:spChg chg="mod">
          <ac:chgData name="Ricardo Almeida" userId="ed5afb16bbe4ceb1" providerId="LiveId" clId="{C9533C2D-8C49-461F-83C5-956827053717}" dt="2023-04-05T17:53:13.437" v="1352" actId="14100"/>
          <ac:spMkLst>
            <pc:docMk/>
            <pc:sldMk cId="523524978" sldId="274"/>
            <ac:spMk id="3" creationId="{0FBA7B68-BD14-7CF3-0FFB-A4C5BE37F838}"/>
          </ac:spMkLst>
        </pc:spChg>
        <pc:picChg chg="del">
          <ac:chgData name="Ricardo Almeida" userId="ed5afb16bbe4ceb1" providerId="LiveId" clId="{C9533C2D-8C49-461F-83C5-956827053717}" dt="2023-04-05T17:52:07.091" v="1173" actId="478"/>
          <ac:picMkLst>
            <pc:docMk/>
            <pc:sldMk cId="523524978" sldId="274"/>
            <ac:picMk id="4" creationId="{DFF9A111-A045-D5E0-141A-6C16FF6E06AC}"/>
          </ac:picMkLst>
        </pc:picChg>
        <pc:picChg chg="add mod">
          <ac:chgData name="Ricardo Almeida" userId="ed5afb16bbe4ceb1" providerId="LiveId" clId="{C9533C2D-8C49-461F-83C5-956827053717}" dt="2023-04-05T17:54:22.134" v="1356" actId="1076"/>
          <ac:picMkLst>
            <pc:docMk/>
            <pc:sldMk cId="523524978" sldId="274"/>
            <ac:picMk id="6" creationId="{DC66876E-B336-0D90-ED9F-DC7D0065FEE2}"/>
          </ac:picMkLst>
        </pc:picChg>
      </pc:sldChg>
      <pc:sldChg chg="delSp modSp add mod">
        <pc:chgData name="Ricardo Almeida" userId="ed5afb16bbe4ceb1" providerId="LiveId" clId="{C9533C2D-8C49-461F-83C5-956827053717}" dt="2023-04-05T18:03:29.897" v="1649" actId="20577"/>
        <pc:sldMkLst>
          <pc:docMk/>
          <pc:sldMk cId="2500068826" sldId="275"/>
        </pc:sldMkLst>
        <pc:spChg chg="mod">
          <ac:chgData name="Ricardo Almeida" userId="ed5afb16bbe4ceb1" providerId="LiveId" clId="{C9533C2D-8C49-461F-83C5-956827053717}" dt="2023-04-05T18:03:29.897" v="1649" actId="20577"/>
          <ac:spMkLst>
            <pc:docMk/>
            <pc:sldMk cId="2500068826" sldId="275"/>
            <ac:spMk id="3" creationId="{0FBA7B68-BD14-7CF3-0FFB-A4C5BE37F838}"/>
          </ac:spMkLst>
        </pc:spChg>
        <pc:spChg chg="mod">
          <ac:chgData name="Ricardo Almeida" userId="ed5afb16bbe4ceb1" providerId="LiveId" clId="{C9533C2D-8C49-461F-83C5-956827053717}" dt="2023-04-05T17:59:21.001" v="1378" actId="20577"/>
          <ac:spMkLst>
            <pc:docMk/>
            <pc:sldMk cId="2500068826" sldId="275"/>
            <ac:spMk id="5" creationId="{9BD4BD69-DB59-F828-1425-528AEFF2A0A4}"/>
          </ac:spMkLst>
        </pc:spChg>
        <pc:picChg chg="del">
          <ac:chgData name="Ricardo Almeida" userId="ed5afb16bbe4ceb1" providerId="LiveId" clId="{C9533C2D-8C49-461F-83C5-956827053717}" dt="2023-04-05T18:00:40.286" v="1482" actId="478"/>
          <ac:picMkLst>
            <pc:docMk/>
            <pc:sldMk cId="2500068826" sldId="275"/>
            <ac:picMk id="6" creationId="{DC66876E-B336-0D90-ED9F-DC7D0065FEE2}"/>
          </ac:picMkLst>
        </pc:picChg>
      </pc:sldChg>
      <pc:sldChg chg="modSp new mod">
        <pc:chgData name="Ricardo Almeida" userId="ed5afb16bbe4ceb1" providerId="LiveId" clId="{C9533C2D-8C49-461F-83C5-956827053717}" dt="2023-04-05T18:30:13.346" v="1692" actId="242"/>
        <pc:sldMkLst>
          <pc:docMk/>
          <pc:sldMk cId="4281431260" sldId="276"/>
        </pc:sldMkLst>
        <pc:spChg chg="mod">
          <ac:chgData name="Ricardo Almeida" userId="ed5afb16bbe4ceb1" providerId="LiveId" clId="{C9533C2D-8C49-461F-83C5-956827053717}" dt="2023-04-05T18:30:13.346" v="1692" actId="242"/>
          <ac:spMkLst>
            <pc:docMk/>
            <pc:sldMk cId="4281431260" sldId="276"/>
            <ac:spMk id="2" creationId="{5F1B9971-0A8E-EB31-E83C-8EB7EEBBA6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B246-EAA8-4E81-AA9C-75F3850F23F7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69890-3B3D-4A78-A1E6-FC8FA2D9D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8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69890-3B3D-4A78-A1E6-FC8FA2D9D3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8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Tuesday, May 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8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Tuesday, May 2, 2023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Tuesday, May 2, 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Tuesday, May 2, 2023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1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Tuesday, May 2,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1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Tuesday, May 2, 2023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Tuesday, May 2,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5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Tuesday, May 2, 2023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3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Tuesday, May 2, 2023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Tuesday, May 2, 2023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7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Tuesday, May 2, 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Tuesday, May 2,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almeida@studenti.unip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emix.ethereum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-scm.com/download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nodejs.org/en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rufflesuite.com/ganach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js.readthedocs.i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4DFCF-812D-4D4D-AF17-87CF2409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7497C9-43E6-4E9B-BE72-57BEC1EB3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211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4437F-5B51-62CA-7F1F-E4A3BCBA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800" y="299811"/>
            <a:ext cx="6513313" cy="40562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6700" dirty="0">
                <a:solidFill>
                  <a:schemeClr val="bg2"/>
                </a:solidFill>
              </a:rPr>
              <a:t>01. </a:t>
            </a:r>
            <a:r>
              <a:rPr lang="pt-PT" sz="6700" dirty="0" err="1">
                <a:solidFill>
                  <a:schemeClr val="bg2"/>
                </a:solidFill>
              </a:rPr>
              <a:t>Preparing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an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Environment</a:t>
            </a:r>
            <a:r>
              <a:rPr lang="pt-PT" sz="6700" dirty="0">
                <a:solidFill>
                  <a:schemeClr val="bg2"/>
                </a:solidFill>
              </a:rPr>
              <a:t> for </a:t>
            </a:r>
            <a:r>
              <a:rPr lang="pt-PT" sz="6700" dirty="0" err="1">
                <a:solidFill>
                  <a:schemeClr val="bg2"/>
                </a:solidFill>
              </a:rPr>
              <a:t>Smart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Contract</a:t>
            </a:r>
            <a:r>
              <a:rPr lang="pt-PT" sz="6700" dirty="0">
                <a:solidFill>
                  <a:schemeClr val="bg2"/>
                </a:solidFill>
              </a:rPr>
              <a:t> </a:t>
            </a:r>
            <a:r>
              <a:rPr lang="pt-PT" sz="6700" dirty="0" err="1">
                <a:solidFill>
                  <a:schemeClr val="bg2"/>
                </a:solidFill>
              </a:rPr>
              <a:t>Development</a:t>
            </a:r>
            <a:endParaRPr lang="en-GB" sz="67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F34AD-825B-78FB-DB31-9231F94D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6" y="5265738"/>
            <a:ext cx="6326139" cy="115093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2">
                    <a:alpha val="56000"/>
                  </a:schemeClr>
                </a:solidFill>
              </a:rPr>
              <a:t>Ricardo Almeida, May 23</a:t>
            </a:r>
          </a:p>
          <a:p>
            <a:r>
              <a:rPr lang="en-GB" sz="2000" dirty="0">
                <a:solidFill>
                  <a:schemeClr val="bg2">
                    <a:alpha val="56000"/>
                  </a:schemeClr>
                </a:solidFill>
                <a:hlinkClick r:id="rId3"/>
              </a:rPr>
              <a:t>r.almeida@studenti.unipi.it</a:t>
            </a:r>
            <a:endParaRPr lang="en-GB" sz="2000" dirty="0">
              <a:solidFill>
                <a:schemeClr val="bg2">
                  <a:alpha val="56000"/>
                </a:schemeClr>
              </a:solidFill>
            </a:endParaRPr>
          </a:p>
          <a:p>
            <a:r>
              <a:rPr lang="en-GB" sz="2000" b="1" dirty="0" err="1">
                <a:solidFill>
                  <a:schemeClr val="bg2">
                    <a:alpha val="56000"/>
                  </a:schemeClr>
                </a:solidFill>
              </a:rPr>
              <a:t>Università</a:t>
            </a:r>
            <a:r>
              <a:rPr lang="en-GB" sz="2000" b="1" dirty="0">
                <a:solidFill>
                  <a:schemeClr val="bg2">
                    <a:alpha val="56000"/>
                  </a:schemeClr>
                </a:solidFill>
              </a:rPr>
              <a:t> di Pisa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E17F91-3488-4CC0-9982-10628CE7C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2F437-7F0A-4554-926F-1A120533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2125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B27267-7484-4214-A265-76336B01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9999" y="4797425"/>
            <a:ext cx="721212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12BE672-C920-8AA9-2EC8-3D2A0D1E1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28" y="1810953"/>
            <a:ext cx="3179872" cy="3244767"/>
          </a:xfrm>
          <a:custGeom>
            <a:avLst/>
            <a:gdLst/>
            <a:ahLst/>
            <a:cxnLst/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8DA2-D342-DF53-4A17-F15E508B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Source</a:t>
            </a:r>
            <a:r>
              <a:rPr lang="pt-PT" dirty="0"/>
              <a:t> </a:t>
            </a:r>
            <a:r>
              <a:rPr lang="pt-PT" dirty="0" err="1"/>
              <a:t>code</a:t>
            </a:r>
            <a:r>
              <a:rPr lang="pt-PT" dirty="0"/>
              <a:t> editor: </a:t>
            </a:r>
            <a:r>
              <a:rPr lang="pt-PT" dirty="0" err="1"/>
              <a:t>VSCode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1693-4D27-CAA9-EC7D-FB20B813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7216513" cy="1804415"/>
          </a:xfrm>
        </p:spPr>
        <p:txBody>
          <a:bodyPr/>
          <a:lstStyle/>
          <a:p>
            <a:r>
              <a:rPr lang="pt-PT" dirty="0"/>
              <a:t>Local editor: </a:t>
            </a:r>
            <a:r>
              <a:rPr lang="pt-PT" dirty="0" err="1"/>
              <a:t>VSCode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Solidity</a:t>
            </a:r>
            <a:r>
              <a:rPr lang="pt-PT" dirty="0"/>
              <a:t> </a:t>
            </a:r>
            <a:r>
              <a:rPr lang="pt-PT" dirty="0" err="1"/>
              <a:t>extension</a:t>
            </a:r>
            <a:endParaRPr lang="pt-PT" dirty="0"/>
          </a:p>
          <a:p>
            <a:pPr lvl="1"/>
            <a:r>
              <a:rPr lang="pt-PT" dirty="0"/>
              <a:t>Download and </a:t>
            </a:r>
            <a:r>
              <a:rPr lang="pt-PT" dirty="0" err="1"/>
              <a:t>install</a:t>
            </a:r>
            <a:r>
              <a:rPr lang="pt-PT" dirty="0"/>
              <a:t> </a:t>
            </a:r>
            <a:r>
              <a:rPr lang="pt-PT" dirty="0" err="1"/>
              <a:t>VSCode</a:t>
            </a:r>
            <a:r>
              <a:rPr lang="pt-PT" dirty="0"/>
              <a:t>: </a:t>
            </a:r>
          </a:p>
          <a:p>
            <a:pPr lvl="2"/>
            <a:r>
              <a:rPr lang="en-GB" dirty="0">
                <a:hlinkClick r:id="rId2"/>
              </a:rPr>
              <a:t>https://code.visualstudio.com/download</a:t>
            </a:r>
            <a:endParaRPr lang="en-GB" dirty="0"/>
          </a:p>
          <a:p>
            <a:pPr lvl="1"/>
            <a:r>
              <a:rPr lang="en-GB" dirty="0"/>
              <a:t>After install, search and install the Solidity extension:</a:t>
            </a:r>
          </a:p>
          <a:p>
            <a:pPr lvl="2"/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D8739-1EC6-D3C7-C2DD-968171BB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174" y="3864990"/>
            <a:ext cx="6412727" cy="27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9A54-7032-C509-A1B6-765DDC5E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Source</a:t>
            </a:r>
            <a:r>
              <a:rPr lang="pt-PT" dirty="0"/>
              <a:t> </a:t>
            </a:r>
            <a:r>
              <a:rPr lang="pt-PT" dirty="0" err="1"/>
              <a:t>code</a:t>
            </a:r>
            <a:r>
              <a:rPr lang="pt-PT" dirty="0"/>
              <a:t> editor: </a:t>
            </a:r>
            <a:r>
              <a:rPr lang="pt-PT" dirty="0" err="1"/>
              <a:t>RemixIDE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A619-EAB2-70E2-A6C1-7C63D83D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1502757"/>
          </a:xfrm>
        </p:spPr>
        <p:txBody>
          <a:bodyPr/>
          <a:lstStyle/>
          <a:p>
            <a:r>
              <a:rPr lang="pt-PT" dirty="0"/>
              <a:t>Online editor in: </a:t>
            </a:r>
          </a:p>
          <a:p>
            <a:pPr lvl="1"/>
            <a:r>
              <a:rPr lang="pt-PT" dirty="0">
                <a:hlinkClick r:id="rId2"/>
              </a:rPr>
              <a:t>https://remix.ethereum.org</a:t>
            </a:r>
            <a:endParaRPr lang="pt-PT" dirty="0"/>
          </a:p>
          <a:p>
            <a:r>
              <a:rPr lang="en-GB" dirty="0"/>
              <a:t>Requires additional configuration to work with local blockchain emulators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D9F22-35A3-88D1-1868-C1F1AD16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09" y="3401476"/>
            <a:ext cx="7213579" cy="3281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601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B8B4-0A32-0FC6-F483-FF06EBAE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Additional</a:t>
            </a:r>
            <a:r>
              <a:rPr lang="pt-PT" dirty="0"/>
              <a:t>: </a:t>
            </a:r>
            <a:r>
              <a:rPr lang="pt-PT" dirty="0" err="1"/>
              <a:t>Code</a:t>
            </a:r>
            <a:r>
              <a:rPr lang="pt-PT" dirty="0"/>
              <a:t> </a:t>
            </a:r>
            <a:r>
              <a:rPr lang="pt-PT" dirty="0" err="1"/>
              <a:t>repository</a:t>
            </a:r>
            <a:r>
              <a:rPr lang="pt-PT" dirty="0"/>
              <a:t> - </a:t>
            </a:r>
            <a:r>
              <a:rPr lang="pt-PT" dirty="0" err="1"/>
              <a:t>Github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84F9E-5CCB-12C1-A7C4-233D12BA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2060575"/>
            <a:ext cx="3625790" cy="4356100"/>
          </a:xfrm>
        </p:spPr>
        <p:txBody>
          <a:bodyPr/>
          <a:lstStyle/>
          <a:p>
            <a:r>
              <a:rPr lang="pt-PT" sz="2400" dirty="0" err="1"/>
              <a:t>Create</a:t>
            </a:r>
            <a:r>
              <a:rPr lang="pt-PT" sz="2400" dirty="0"/>
              <a:t> </a:t>
            </a:r>
            <a:r>
              <a:rPr lang="pt-PT" sz="2400" dirty="0" err="1"/>
              <a:t>an</a:t>
            </a:r>
            <a:r>
              <a:rPr lang="pt-PT" sz="2400" dirty="0"/>
              <a:t> </a:t>
            </a:r>
            <a:r>
              <a:rPr lang="pt-PT" sz="2400" dirty="0" err="1"/>
              <a:t>account</a:t>
            </a:r>
            <a:r>
              <a:rPr lang="pt-PT" sz="2400" dirty="0"/>
              <a:t> in:</a:t>
            </a:r>
          </a:p>
          <a:p>
            <a:pPr lvl="1"/>
            <a:r>
              <a:rPr lang="pt-PT" sz="2400" dirty="0"/>
              <a:t> </a:t>
            </a:r>
            <a:r>
              <a:rPr lang="pt-PT" sz="2400" dirty="0">
                <a:hlinkClick r:id="rId2"/>
              </a:rPr>
              <a:t>https://github.com/</a:t>
            </a:r>
            <a:endParaRPr lang="pt-PT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Easy mode: Download </a:t>
            </a:r>
          </a:p>
          <a:p>
            <a:pPr marL="0" indent="0">
              <a:buNone/>
            </a:pPr>
            <a:r>
              <a:rPr lang="en-GB" sz="2400" dirty="0"/>
              <a:t>and install the </a:t>
            </a:r>
            <a:r>
              <a:rPr lang="en-GB" sz="2400" dirty="0" err="1"/>
              <a:t>Gitub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application: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7B3CB-567A-7494-F116-FB9E1E41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79" y="2977670"/>
            <a:ext cx="6516009" cy="3439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83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DBB3-BDE8-4BFD-4E46-304B75A8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Github</a:t>
            </a:r>
            <a:r>
              <a:rPr lang="pt-PT" dirty="0"/>
              <a:t> </a:t>
            </a:r>
            <a:r>
              <a:rPr lang="pt-PT" dirty="0" err="1"/>
              <a:t>application</a:t>
            </a:r>
            <a:r>
              <a:rPr lang="pt-PT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0B1B2-61BC-32B6-8BCF-943792533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3850077" cy="4468585"/>
          </a:xfrm>
        </p:spPr>
        <p:txBody>
          <a:bodyPr/>
          <a:lstStyle/>
          <a:p>
            <a:r>
              <a:rPr lang="pt-PT" sz="3200" dirty="0" err="1"/>
              <a:t>Install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Github</a:t>
            </a:r>
            <a:r>
              <a:rPr lang="pt-PT" sz="3200" dirty="0"/>
              <a:t> </a:t>
            </a:r>
            <a:r>
              <a:rPr lang="pt-PT" sz="3200" dirty="0" err="1"/>
              <a:t>application</a:t>
            </a:r>
            <a:endParaRPr lang="pt-PT" sz="3200" dirty="0"/>
          </a:p>
          <a:p>
            <a:endParaRPr lang="pt-PT" sz="3200" dirty="0"/>
          </a:p>
          <a:p>
            <a:r>
              <a:rPr lang="pt-PT" sz="3200" dirty="0"/>
              <a:t>Login </a:t>
            </a:r>
            <a:r>
              <a:rPr lang="pt-PT" sz="3200" dirty="0" err="1"/>
              <a:t>into</a:t>
            </a:r>
            <a:r>
              <a:rPr lang="pt-PT" sz="3200" dirty="0"/>
              <a:t> github.com and </a:t>
            </a:r>
            <a:r>
              <a:rPr lang="pt-PT" sz="3200" dirty="0" err="1"/>
              <a:t>create</a:t>
            </a:r>
            <a:r>
              <a:rPr lang="pt-PT" sz="3200" dirty="0"/>
              <a:t> a </a:t>
            </a:r>
            <a:r>
              <a:rPr lang="pt-PT" sz="3200" dirty="0" err="1"/>
              <a:t>new</a:t>
            </a:r>
            <a:r>
              <a:rPr lang="pt-PT" sz="3200" dirty="0"/>
              <a:t> </a:t>
            </a:r>
            <a:r>
              <a:rPr lang="pt-PT" sz="3200" dirty="0" err="1"/>
              <a:t>empty</a:t>
            </a:r>
            <a:r>
              <a:rPr lang="pt-PT" sz="3200" dirty="0"/>
              <a:t> </a:t>
            </a:r>
            <a:r>
              <a:rPr lang="pt-PT" sz="3200" dirty="0" err="1"/>
              <a:t>repository</a:t>
            </a:r>
            <a:r>
              <a:rPr lang="pt-PT" sz="3200" dirty="0"/>
              <a:t>: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8F673-4070-5CD7-60CF-B5C65DEE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806" y="2060576"/>
            <a:ext cx="6591282" cy="3765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83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B68-BD14-7CF3-0FFB-A4C5BE37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1263423"/>
          </a:xfrm>
        </p:spPr>
        <p:txBody>
          <a:bodyPr/>
          <a:lstStyle/>
          <a:p>
            <a:r>
              <a:rPr lang="en-GB" sz="2800" dirty="0"/>
              <a:t>After saving the new repository, finish the setup with </a:t>
            </a:r>
            <a:r>
              <a:rPr lang="en-GB" sz="2800" dirty="0" err="1"/>
              <a:t>Github’s</a:t>
            </a:r>
            <a:r>
              <a:rPr lang="en-GB" sz="2800" dirty="0"/>
              <a:t> Desktop application: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D4BD69-DB59-F828-1425-528AEFF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 err="1"/>
              <a:t>Github</a:t>
            </a:r>
            <a:r>
              <a:rPr lang="pt-PT" dirty="0"/>
              <a:t> </a:t>
            </a:r>
            <a:r>
              <a:rPr lang="pt-PT" dirty="0" err="1"/>
              <a:t>application</a:t>
            </a:r>
            <a:r>
              <a:rPr lang="pt-PT" dirty="0"/>
              <a:t>: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48B28-A3E4-BBE0-CBEB-F145C33C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339908"/>
            <a:ext cx="10329178" cy="21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3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B68-BD14-7CF3-0FFB-A4C5BE37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69" y="2065508"/>
            <a:ext cx="3149252" cy="4288467"/>
          </a:xfrm>
        </p:spPr>
        <p:txBody>
          <a:bodyPr/>
          <a:lstStyle/>
          <a:p>
            <a:r>
              <a:rPr lang="en-GB" sz="2800" dirty="0"/>
              <a:t>Clone the remote repository to a local folder using the Desktop application: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D4BD69-DB59-F828-1425-528AEFF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 err="1"/>
              <a:t>Github</a:t>
            </a:r>
            <a:r>
              <a:rPr lang="pt-PT" dirty="0"/>
              <a:t> </a:t>
            </a:r>
            <a:r>
              <a:rPr lang="pt-PT" dirty="0" err="1"/>
              <a:t>application</a:t>
            </a:r>
            <a:r>
              <a:rPr lang="pt-PT" dirty="0"/>
              <a:t>: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54FCD-9D81-DCD5-D4AD-1B84EEC9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149" y="1592262"/>
            <a:ext cx="7457939" cy="46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B8B4-0A32-0FC6-F483-FF06EBAE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 err="1"/>
              <a:t>Additional</a:t>
            </a:r>
            <a:r>
              <a:rPr lang="pt-PT" dirty="0"/>
              <a:t>: </a:t>
            </a:r>
            <a:r>
              <a:rPr lang="pt-PT" dirty="0" err="1"/>
              <a:t>Code</a:t>
            </a:r>
            <a:r>
              <a:rPr lang="pt-PT" dirty="0"/>
              <a:t> </a:t>
            </a:r>
            <a:r>
              <a:rPr lang="pt-PT" dirty="0" err="1"/>
              <a:t>repository</a:t>
            </a:r>
            <a:r>
              <a:rPr lang="pt-PT" dirty="0"/>
              <a:t> - </a:t>
            </a:r>
            <a:r>
              <a:rPr lang="pt-PT" dirty="0" err="1"/>
              <a:t>Github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84F9E-5CCB-12C1-A7C4-233D12BA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2060575"/>
            <a:ext cx="3625790" cy="4356100"/>
          </a:xfrm>
        </p:spPr>
        <p:txBody>
          <a:bodyPr/>
          <a:lstStyle/>
          <a:p>
            <a:r>
              <a:rPr lang="pt-PT" sz="2400" dirty="0"/>
              <a:t>Hard </a:t>
            </a:r>
            <a:r>
              <a:rPr lang="pt-PT" sz="2400" dirty="0" err="1"/>
              <a:t>mode</a:t>
            </a:r>
            <a:r>
              <a:rPr lang="pt-PT" sz="2400" dirty="0"/>
              <a:t>: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Git</a:t>
            </a:r>
            <a:r>
              <a:rPr lang="pt-PT" sz="2400" dirty="0"/>
              <a:t> </a:t>
            </a:r>
            <a:r>
              <a:rPr lang="pt-PT" sz="2400" dirty="0" err="1"/>
              <a:t>Command</a:t>
            </a:r>
            <a:r>
              <a:rPr lang="pt-PT" sz="2400" dirty="0"/>
              <a:t> </a:t>
            </a:r>
            <a:r>
              <a:rPr lang="pt-PT" sz="2400" dirty="0" err="1"/>
              <a:t>Line</a:t>
            </a:r>
            <a:r>
              <a:rPr lang="pt-PT" sz="2400" dirty="0"/>
              <a:t> Interface (CLI)</a:t>
            </a:r>
          </a:p>
          <a:p>
            <a:endParaRPr lang="pt-PT" sz="2400" dirty="0"/>
          </a:p>
          <a:p>
            <a:r>
              <a:rPr lang="pt-PT" sz="2400" dirty="0"/>
              <a:t>Download and </a:t>
            </a:r>
            <a:r>
              <a:rPr lang="pt-PT" sz="2400" dirty="0" err="1"/>
              <a:t>install</a:t>
            </a:r>
            <a:r>
              <a:rPr lang="pt-PT" sz="2400" dirty="0"/>
              <a:t> </a:t>
            </a:r>
            <a:r>
              <a:rPr lang="pt-PT" sz="2400" dirty="0" err="1"/>
              <a:t>Git</a:t>
            </a:r>
            <a:r>
              <a:rPr lang="pt-PT" sz="2400" dirty="0"/>
              <a:t>:</a:t>
            </a:r>
          </a:p>
          <a:p>
            <a:pPr lvl="1"/>
            <a:r>
              <a:rPr lang="en-GB" dirty="0">
                <a:hlinkClick r:id="rId2"/>
              </a:rPr>
              <a:t>https://git-scm.com/downloads</a:t>
            </a:r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0998F-E6E8-7EBE-50A2-041FB69B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045" y="2385539"/>
            <a:ext cx="5677692" cy="2915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473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B68-BD14-7CF3-0FFB-A4C5BE37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68" y="2065509"/>
            <a:ext cx="10751119" cy="4024740"/>
          </a:xfrm>
        </p:spPr>
        <p:txBody>
          <a:bodyPr/>
          <a:lstStyle/>
          <a:p>
            <a:r>
              <a:rPr lang="en-GB" sz="2800" dirty="0"/>
              <a:t>Create a local folder in your machine and initialize a Git repository:</a:t>
            </a:r>
          </a:p>
          <a:p>
            <a:pPr lvl="1"/>
            <a:r>
              <a:rPr lang="en-GB" sz="2800" dirty="0"/>
              <a:t>Open a command line in the folder and run:</a:t>
            </a:r>
          </a:p>
          <a:p>
            <a:pPr lvl="2"/>
            <a:r>
              <a:rPr lang="en-GB" sz="4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git </a:t>
            </a:r>
            <a:r>
              <a:rPr lang="en-GB" sz="40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GB" sz="4000" dirty="0">
              <a:highlight>
                <a:srgbClr val="00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This creates a .git folder at folder root level</a:t>
            </a:r>
          </a:p>
          <a:p>
            <a:endParaRPr lang="en-GB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D4BD69-DB59-F828-1425-528AEFF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 err="1"/>
              <a:t>Git</a:t>
            </a:r>
            <a:r>
              <a:rPr lang="pt-PT" dirty="0"/>
              <a:t> CLI: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A95B2-C81D-39D2-4606-9266E7D8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393313"/>
            <a:ext cx="10226849" cy="36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B68-BD14-7CF3-0FFB-A4C5BE37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68" y="2065509"/>
            <a:ext cx="4833489" cy="4463652"/>
          </a:xfrm>
        </p:spPr>
        <p:txBody>
          <a:bodyPr/>
          <a:lstStyle/>
          <a:p>
            <a:r>
              <a:rPr lang="en-GB" sz="3200" dirty="0"/>
              <a:t>Login into your </a:t>
            </a:r>
            <a:r>
              <a:rPr lang="en-GB" sz="3200" dirty="0" err="1"/>
              <a:t>Github</a:t>
            </a:r>
            <a:r>
              <a:rPr lang="en-GB" sz="3200" dirty="0"/>
              <a:t> account, create or access the remote repository to synchronize and copy the URL string that references ‘git’: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D4BD69-DB59-F828-1425-528AEFF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 err="1"/>
              <a:t>Git</a:t>
            </a:r>
            <a:r>
              <a:rPr lang="pt-PT" dirty="0"/>
              <a:t> CLI: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9A111-A045-D5E0-141A-6C16FF6E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9541"/>
            <a:ext cx="5875294" cy="5469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98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B68-BD14-7CF3-0FFB-A4C5BE37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68" y="2065509"/>
            <a:ext cx="10199119" cy="2420227"/>
          </a:xfrm>
        </p:spPr>
        <p:txBody>
          <a:bodyPr/>
          <a:lstStyle/>
          <a:p>
            <a:r>
              <a:rPr lang="en-GB" sz="3200" dirty="0"/>
              <a:t>Clone the remote repository:</a:t>
            </a:r>
          </a:p>
          <a:p>
            <a:pPr lvl="1"/>
            <a:r>
              <a:rPr lang="en-GB" sz="2800" dirty="0"/>
              <a:t>In a command line opened at the root of the folder to synchronize, run:</a:t>
            </a:r>
          </a:p>
          <a:p>
            <a:pPr lvl="2"/>
            <a:r>
              <a:rPr lang="en-GB" sz="2400" dirty="0"/>
              <a:t>$ git clone &lt;</a:t>
            </a:r>
            <a:r>
              <a:rPr lang="en-GB" sz="2400" dirty="0" err="1"/>
              <a:t>Github_URL</a:t>
            </a:r>
            <a:r>
              <a:rPr lang="en-GB" sz="2400" dirty="0"/>
              <a:t>&gt;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D4BD69-DB59-F828-1425-528AEFF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 err="1"/>
              <a:t>Git</a:t>
            </a:r>
            <a:r>
              <a:rPr lang="pt-PT" dirty="0"/>
              <a:t> CLI: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6876E-B336-0D90-ED9F-DC7D0065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13" y="4958983"/>
            <a:ext cx="10834366" cy="6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4C65-3B72-2506-89D0-EBF4008E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Download and install </a:t>
            </a:r>
            <a:r>
              <a:rPr lang="en-GB" i="1" dirty="0"/>
              <a:t>Node.js</a:t>
            </a:r>
            <a:r>
              <a:rPr lang="en-GB" dirty="0"/>
              <a:t> and </a:t>
            </a:r>
            <a:r>
              <a:rPr lang="en-GB" i="1" dirty="0" err="1"/>
              <a:t>npm</a:t>
            </a:r>
            <a:endParaRPr lang="en-GB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192B6A8-FE5C-7FD4-B247-9532C0A1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2060575"/>
            <a:ext cx="7641772" cy="1436769"/>
          </a:xfrm>
        </p:spPr>
        <p:txBody>
          <a:bodyPr/>
          <a:lstStyle/>
          <a:p>
            <a:r>
              <a:rPr lang="pt-PT" dirty="0"/>
              <a:t>Download (Node.js </a:t>
            </a:r>
            <a:r>
              <a:rPr lang="pt-PT" dirty="0" err="1"/>
              <a:t>installer</a:t>
            </a:r>
            <a:r>
              <a:rPr lang="pt-PT" dirty="0"/>
              <a:t> file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npm</a:t>
            </a:r>
            <a:r>
              <a:rPr lang="pt-PT" dirty="0"/>
              <a:t>) </a:t>
            </a:r>
            <a:r>
              <a:rPr lang="pt-PT" dirty="0" err="1"/>
              <a:t>from</a:t>
            </a:r>
            <a:r>
              <a:rPr lang="en-GB" dirty="0"/>
              <a:t>:</a:t>
            </a:r>
          </a:p>
          <a:p>
            <a:pPr lvl="1"/>
            <a:r>
              <a:rPr lang="pt-PT" dirty="0">
                <a:hlinkClick r:id="rId2"/>
              </a:rPr>
              <a:t>https://nodejs.org/en/download</a:t>
            </a:r>
            <a:endParaRPr lang="pt-PT" dirty="0"/>
          </a:p>
          <a:p>
            <a:pPr marL="358775" indent="0">
              <a:buNone/>
            </a:pPr>
            <a:r>
              <a:rPr lang="pt-PT" dirty="0" err="1"/>
              <a:t>according</a:t>
            </a:r>
            <a:r>
              <a:rPr lang="pt-PT" dirty="0"/>
              <a:t> to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Operating</a:t>
            </a:r>
            <a:r>
              <a:rPr lang="pt-PT" dirty="0"/>
              <a:t> </a:t>
            </a:r>
            <a:r>
              <a:rPr lang="pt-PT" dirty="0" err="1"/>
              <a:t>System</a:t>
            </a:r>
            <a:endParaRPr lang="en-GB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4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BFF26046-BB83-B6A6-CFC6-DF785A408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40" y="2397006"/>
            <a:ext cx="2845837" cy="77977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B4CB239-9E1E-0618-C9C5-E1F6C5B83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 b="24147"/>
          <a:stretch/>
        </p:blipFill>
        <p:spPr>
          <a:xfrm>
            <a:off x="9119340" y="4348065"/>
            <a:ext cx="2845837" cy="1352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AC18F-A53E-5A66-2CBB-DBA79C6561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99"/>
          <a:stretch/>
        </p:blipFill>
        <p:spPr>
          <a:xfrm>
            <a:off x="907828" y="1592263"/>
            <a:ext cx="4715533" cy="3712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DBCC66-2362-E139-E3CC-F93F7E3A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45" y="1843221"/>
            <a:ext cx="4756290" cy="3712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E64A87-5C68-BE14-7D24-1DD63E774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230" y="2060575"/>
            <a:ext cx="4761756" cy="3712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0AD74E-9C37-087D-5630-D92D351BD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425" y="2327879"/>
            <a:ext cx="4775446" cy="3736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DB4712-9A69-0CA5-1330-14127929A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0790" y="2573478"/>
            <a:ext cx="4696480" cy="3667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E56FB7-04F1-C4C9-C479-B22B7BD7F1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5102" y="2825491"/>
            <a:ext cx="4715533" cy="3667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96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B68-BD14-7CF3-0FFB-A4C5BE37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68" y="2065509"/>
            <a:ext cx="10199119" cy="2420227"/>
          </a:xfrm>
        </p:spPr>
        <p:txBody>
          <a:bodyPr/>
          <a:lstStyle/>
          <a:p>
            <a:r>
              <a:rPr lang="en-GB" sz="3200" dirty="0"/>
              <a:t>Get remote changes to local version: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git pull</a:t>
            </a:r>
          </a:p>
          <a:p>
            <a:pPr lvl="1"/>
            <a:endParaRPr lang="en-GB" sz="2400" dirty="0"/>
          </a:p>
          <a:p>
            <a:r>
              <a:rPr lang="en-GB" sz="3200" dirty="0"/>
              <a:t>Submit local changes to remote version: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git add .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(Adds new local files, if any, to the remote repository)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git commit –m &lt;</a:t>
            </a:r>
            <a:r>
              <a:rPr lang="en-GB" sz="24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commit_message</a:t>
            </a:r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GB" sz="24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git push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D4BD69-DB59-F828-1425-528AEFF2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 err="1"/>
              <a:t>Git</a:t>
            </a:r>
            <a:r>
              <a:rPr lang="pt-PT" dirty="0"/>
              <a:t> CLI: Basics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6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CC97-C2B4-5F73-895B-3E20385A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Verify </a:t>
            </a:r>
            <a:r>
              <a:rPr lang="en-GB" i="1" dirty="0"/>
              <a:t>Node.js</a:t>
            </a:r>
            <a:r>
              <a:rPr lang="en-GB" dirty="0"/>
              <a:t> and </a:t>
            </a:r>
            <a:r>
              <a:rPr lang="en-GB" i="1" dirty="0" err="1"/>
              <a:t>npm</a:t>
            </a:r>
            <a:r>
              <a:rPr lang="en-GB" dirty="0"/>
              <a:t> install: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3535F-EF6B-F84C-C83E-547232A2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Open a command line (</a:t>
            </a:r>
            <a:r>
              <a:rPr lang="en-GB" sz="2800" dirty="0" err="1"/>
              <a:t>cmd</a:t>
            </a:r>
            <a:r>
              <a:rPr lang="en-GB" sz="2800" dirty="0"/>
              <a:t>, terminal, </a:t>
            </a:r>
            <a:r>
              <a:rPr lang="en-GB" sz="2800" dirty="0" err="1"/>
              <a:t>powershell</a:t>
            </a:r>
            <a:r>
              <a:rPr lang="en-GB" sz="2800" dirty="0"/>
              <a:t>, etc.)</a:t>
            </a:r>
          </a:p>
          <a:p>
            <a:r>
              <a:rPr lang="en-GB" sz="3200" dirty="0"/>
              <a:t>Verify </a:t>
            </a:r>
            <a:r>
              <a:rPr lang="en-GB" sz="3200" i="1" dirty="0"/>
              <a:t>Node.js</a:t>
            </a:r>
            <a:r>
              <a:rPr lang="en-GB" sz="3200" dirty="0"/>
              <a:t> install:</a:t>
            </a:r>
          </a:p>
          <a:p>
            <a:pPr lvl="1"/>
            <a:r>
              <a:rPr lang="en-GB" sz="32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node –v</a:t>
            </a:r>
          </a:p>
          <a:p>
            <a:pPr lvl="1"/>
            <a:endParaRPr lang="en-GB" sz="3200" dirty="0"/>
          </a:p>
          <a:p>
            <a:r>
              <a:rPr lang="en-GB" sz="3200" dirty="0"/>
              <a:t>Verify </a:t>
            </a:r>
            <a:r>
              <a:rPr lang="en-GB" sz="3200" i="1" dirty="0" err="1"/>
              <a:t>nmp</a:t>
            </a:r>
            <a:r>
              <a:rPr lang="en-GB" sz="3200" dirty="0"/>
              <a:t> install:</a:t>
            </a:r>
          </a:p>
          <a:p>
            <a:pPr lvl="1"/>
            <a:r>
              <a:rPr lang="en-GB" sz="32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32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GB" sz="32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-v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86CD6-980D-23CF-7862-23C095FFB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75" y="3295629"/>
            <a:ext cx="6024713" cy="809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4C2E1-6925-0B71-6F07-ADDC31E4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75" y="5333980"/>
            <a:ext cx="6024712" cy="80964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23C4CCE-D4D0-2B57-8DE9-90BAFEB74FCC}"/>
              </a:ext>
            </a:extLst>
          </p:cNvPr>
          <p:cNvSpPr/>
          <p:nvPr/>
        </p:nvSpPr>
        <p:spPr>
          <a:xfrm>
            <a:off x="4638675" y="3457563"/>
            <a:ext cx="8572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80B3A5E-DEA0-4806-95CA-B2138D369CEB}"/>
              </a:ext>
            </a:extLst>
          </p:cNvPr>
          <p:cNvSpPr/>
          <p:nvPr/>
        </p:nvSpPr>
        <p:spPr>
          <a:xfrm>
            <a:off x="4638675" y="5495914"/>
            <a:ext cx="8572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9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3023-C2E8-E836-006A-F0AA4475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pt-PT" i="1" dirty="0" err="1"/>
              <a:t>Truffle</a:t>
            </a:r>
            <a:r>
              <a:rPr lang="pt-PT" i="1" dirty="0"/>
              <a:t> Suite: u</a:t>
            </a:r>
            <a:r>
              <a:rPr lang="pt-PT" dirty="0"/>
              <a:t>se </a:t>
            </a:r>
            <a:r>
              <a:rPr lang="pt-PT" i="1" dirty="0" err="1"/>
              <a:t>npm</a:t>
            </a:r>
            <a:r>
              <a:rPr lang="pt-PT" dirty="0"/>
              <a:t> to </a:t>
            </a:r>
            <a:r>
              <a:rPr lang="pt-PT" dirty="0" err="1"/>
              <a:t>install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4E0F-E214-5184-A2E8-210A8C57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280224" cy="4255384"/>
          </a:xfrm>
        </p:spPr>
        <p:txBody>
          <a:bodyPr/>
          <a:lstStyle/>
          <a:p>
            <a:r>
              <a:rPr lang="en-GB" dirty="0"/>
              <a:t>Truffle – A Development Framework for Ethereum Blockchain Applications</a:t>
            </a:r>
          </a:p>
          <a:p>
            <a:r>
              <a:rPr lang="en-GB" dirty="0"/>
              <a:t>On a admin terminal window, with </a:t>
            </a:r>
            <a:r>
              <a:rPr lang="en-GB" i="1" dirty="0" err="1"/>
              <a:t>npm</a:t>
            </a:r>
            <a:r>
              <a:rPr lang="en-GB" dirty="0"/>
              <a:t> installed, run:</a:t>
            </a:r>
          </a:p>
          <a:p>
            <a:pPr lvl="1"/>
            <a:r>
              <a:rPr lang="en-GB" sz="32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32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GB" sz="32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install –global truffle</a:t>
            </a:r>
          </a:p>
          <a:p>
            <a:pPr lvl="1"/>
            <a:endParaRPr lang="en-GB" sz="3200" dirty="0">
              <a:highlight>
                <a:srgbClr val="00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/>
              <a:t>Verify installation:</a:t>
            </a:r>
          </a:p>
          <a:p>
            <a:pPr lvl="1"/>
            <a:r>
              <a:rPr lang="en-GB" sz="32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truffle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CFBCA-2309-9174-4DE0-813F9F40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7" y="3706952"/>
            <a:ext cx="8991722" cy="632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5E531-BD6B-9C77-8AC2-C540E917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37" y="4960592"/>
            <a:ext cx="5325576" cy="14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74881-0A32-90BE-61CE-15658BED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716" y="2940294"/>
            <a:ext cx="5666092" cy="3482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B5338-1830-BEEB-7A9C-B451962B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/>
              <a:t>*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truffle</a:t>
            </a:r>
            <a:r>
              <a:rPr lang="pt-PT" dirty="0"/>
              <a:t> </a:t>
            </a:r>
            <a:r>
              <a:rPr lang="pt-PT" dirty="0" err="1"/>
              <a:t>command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available</a:t>
            </a:r>
            <a:r>
              <a:rPr lang="pt-PT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1F09-DA59-A9D9-5530-D114349E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6" y="2060575"/>
            <a:ext cx="7093380" cy="1368426"/>
          </a:xfrm>
        </p:spPr>
        <p:txBody>
          <a:bodyPr/>
          <a:lstStyle/>
          <a:p>
            <a:pPr>
              <a:buSzPct val="100000"/>
            </a:pPr>
            <a:r>
              <a:rPr lang="pt-PT" dirty="0" err="1"/>
              <a:t>Check</a:t>
            </a:r>
            <a:r>
              <a:rPr lang="pt-PT" dirty="0"/>
              <a:t> </a:t>
            </a:r>
            <a:r>
              <a:rPr lang="pt-PT" dirty="0" err="1"/>
              <a:t>folder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truffle.cmd script </a:t>
            </a:r>
            <a:r>
              <a:rPr lang="pt-PT" dirty="0" err="1"/>
              <a:t>should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C:\Users\&lt;user&gt;\AppData\Roaming\npm\truffle.cmd</a:t>
            </a:r>
          </a:p>
          <a:p>
            <a:pPr marL="360000" lvl="1" indent="0">
              <a:buNone/>
            </a:pPr>
            <a:endParaRPr lang="pt-PT" dirty="0"/>
          </a:p>
          <a:p>
            <a:pPr marL="360000" lvl="1" indent="0">
              <a:buNone/>
            </a:pPr>
            <a:endParaRPr lang="pt-PT" dirty="0"/>
          </a:p>
          <a:p>
            <a:pPr marL="360000" lvl="1" indent="0">
              <a:buNone/>
            </a:pPr>
            <a:endParaRPr lang="pt-PT" dirty="0"/>
          </a:p>
          <a:p>
            <a:pPr marL="360000" lvl="1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781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CD19-C954-6EF4-9CA4-093AFA3C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Verify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path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set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Environmental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, 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err="1"/>
              <a:t>Path</a:t>
            </a:r>
            <a:r>
              <a:rPr lang="pt-PT" dirty="0"/>
              <a:t>: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2A49B-6F48-7B60-88D6-347D7F40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34" y="2520406"/>
            <a:ext cx="8449854" cy="3896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884A37-21A4-DC5E-FE69-269430A3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anchor="ctr"/>
          <a:lstStyle/>
          <a:p>
            <a:r>
              <a:rPr lang="pt-PT" dirty="0"/>
              <a:t>*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truffle</a:t>
            </a:r>
            <a:r>
              <a:rPr lang="pt-PT" dirty="0"/>
              <a:t> </a:t>
            </a:r>
            <a:r>
              <a:rPr lang="pt-PT" dirty="0" err="1"/>
              <a:t>command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available</a:t>
            </a:r>
            <a:r>
              <a:rPr lang="pt-PT" dirty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29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7CB3-6AC4-6D5B-A401-D4EFD13DA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1559318"/>
          </a:xfrm>
        </p:spPr>
        <p:txBody>
          <a:bodyPr/>
          <a:lstStyle/>
          <a:p>
            <a:r>
              <a:rPr lang="en-GB" dirty="0"/>
              <a:t>Ganache is a Ethereum blockchain emulator that runs locally.</a:t>
            </a:r>
          </a:p>
          <a:p>
            <a:r>
              <a:rPr lang="en-GB" dirty="0"/>
              <a:t>Download and run installer from:</a:t>
            </a:r>
          </a:p>
          <a:p>
            <a:pPr lvl="1"/>
            <a:r>
              <a:rPr lang="en-GB" dirty="0">
                <a:hlinkClick r:id="rId2"/>
              </a:rPr>
              <a:t>https://trufflesuite.com/ganache/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0320FE-9F9B-065E-8305-0137344F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613"/>
            <a:ext cx="10406063" cy="1263650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pt-PT" i="1" dirty="0"/>
              <a:t>Ganache </a:t>
            </a:r>
            <a:r>
              <a:rPr lang="pt-PT" dirty="0" err="1"/>
              <a:t>install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54AD6-9A53-B9CC-E4CD-3C60A297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61" y="3442327"/>
            <a:ext cx="5883603" cy="2880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4508F-85DB-76AC-6BE3-3FDEEF14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5" y="1237700"/>
            <a:ext cx="5883602" cy="4593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85FF9-7B64-C4A4-CB38-6C9390E2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001" y="1483615"/>
            <a:ext cx="5914088" cy="4593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52E2C-B34A-4B1E-DCFB-16F5D5394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102" y="1729530"/>
            <a:ext cx="5929449" cy="4593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0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7568-6A56-4A6D-C4BF-D4FF8A08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dirty="0"/>
              <a:t>Web3.js </a:t>
            </a:r>
            <a:r>
              <a:rPr lang="pt-PT" dirty="0" err="1"/>
              <a:t>install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30AD-8CDA-45FC-0F3D-49531F4A4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dirty="0" err="1"/>
              <a:t>Collection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libraries</a:t>
            </a:r>
            <a:r>
              <a:rPr lang="pt-PT" sz="2800" dirty="0"/>
              <a:t> (API) to </a:t>
            </a:r>
            <a:r>
              <a:rPr lang="pt-PT" sz="2800" dirty="0" err="1"/>
              <a:t>interact</a:t>
            </a:r>
            <a:r>
              <a:rPr lang="pt-PT" sz="2800" dirty="0"/>
              <a:t> </a:t>
            </a:r>
            <a:r>
              <a:rPr lang="pt-PT" sz="2800" dirty="0" err="1"/>
              <a:t>with</a:t>
            </a:r>
            <a:r>
              <a:rPr lang="pt-PT" sz="2800" dirty="0"/>
              <a:t> local </a:t>
            </a:r>
            <a:r>
              <a:rPr lang="pt-PT" sz="2800" dirty="0" err="1"/>
              <a:t>or</a:t>
            </a:r>
            <a:r>
              <a:rPr lang="pt-PT" sz="2800" dirty="0"/>
              <a:t> </a:t>
            </a:r>
            <a:r>
              <a:rPr lang="pt-PT" sz="2800" dirty="0" err="1"/>
              <a:t>remote</a:t>
            </a:r>
            <a:r>
              <a:rPr lang="pt-PT" sz="2800" dirty="0"/>
              <a:t> </a:t>
            </a:r>
            <a:r>
              <a:rPr lang="pt-PT" sz="2800" dirty="0" err="1"/>
              <a:t>Ethereum</a:t>
            </a:r>
            <a:r>
              <a:rPr lang="pt-PT" sz="2800" dirty="0"/>
              <a:t> nodes.</a:t>
            </a:r>
          </a:p>
          <a:p>
            <a:r>
              <a:rPr lang="pt-PT" sz="2800" dirty="0" err="1"/>
              <a:t>Main</a:t>
            </a:r>
            <a:r>
              <a:rPr lang="pt-PT" sz="2800" dirty="0"/>
              <a:t> </a:t>
            </a:r>
            <a:r>
              <a:rPr lang="pt-PT" sz="2800" dirty="0" err="1"/>
              <a:t>reference</a:t>
            </a:r>
            <a:r>
              <a:rPr lang="pt-PT" sz="2800" dirty="0"/>
              <a:t>: </a:t>
            </a:r>
          </a:p>
          <a:p>
            <a:pPr lvl="1"/>
            <a:r>
              <a:rPr lang="pt-PT" sz="2800" dirty="0">
                <a:hlinkClick r:id="rId2"/>
              </a:rPr>
              <a:t>https://web3js.readthedocs.io</a:t>
            </a:r>
            <a:endParaRPr lang="pt-PT" sz="2800" dirty="0"/>
          </a:p>
          <a:p>
            <a:pPr lvl="1"/>
            <a:endParaRPr lang="pt-PT" sz="2800" dirty="0"/>
          </a:p>
          <a:p>
            <a:r>
              <a:rPr lang="en-GB" sz="2800" dirty="0"/>
              <a:t>Install the API interface in a project:</a:t>
            </a:r>
          </a:p>
          <a:p>
            <a:pPr lvl="1"/>
            <a:r>
              <a:rPr lang="en-GB" sz="4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4000" dirty="0" err="1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GB" sz="4000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install web3</a:t>
            </a:r>
          </a:p>
        </p:txBody>
      </p:sp>
    </p:spTree>
    <p:extLst>
      <p:ext uri="{BB962C8B-B14F-4D97-AF65-F5344CB8AC3E}">
        <p14:creationId xmlns:p14="http://schemas.microsoft.com/office/powerpoint/2010/main" val="416651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6F6E-EB7A-BD9C-AECB-3CB41C1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Metamask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544E-685F-3057-B66F-09A03200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1368425"/>
          </a:xfrm>
        </p:spPr>
        <p:txBody>
          <a:bodyPr/>
          <a:lstStyle/>
          <a:p>
            <a:r>
              <a:rPr lang="pt-PT" dirty="0" err="1"/>
              <a:t>Metamask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crypto</a:t>
            </a:r>
            <a:r>
              <a:rPr lang="pt-PT" dirty="0"/>
              <a:t> </a:t>
            </a:r>
            <a:r>
              <a:rPr lang="pt-PT" dirty="0" err="1"/>
              <a:t>wallet</a:t>
            </a:r>
            <a:r>
              <a:rPr lang="pt-PT" dirty="0"/>
              <a:t> and a </a:t>
            </a:r>
            <a:r>
              <a:rPr lang="pt-PT" dirty="0" err="1"/>
              <a:t>gateway</a:t>
            </a:r>
            <a:r>
              <a:rPr lang="pt-PT" dirty="0"/>
              <a:t> to </a:t>
            </a:r>
            <a:r>
              <a:rPr lang="pt-PT" dirty="0" err="1"/>
              <a:t>interact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dApps</a:t>
            </a:r>
            <a:r>
              <a:rPr lang="pt-PT" dirty="0"/>
              <a:t>.</a:t>
            </a:r>
          </a:p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available</a:t>
            </a:r>
            <a:r>
              <a:rPr lang="pt-PT" dirty="0"/>
              <a:t> as a browser </a:t>
            </a:r>
            <a:r>
              <a:rPr lang="pt-PT" dirty="0" err="1"/>
              <a:t>extension</a:t>
            </a:r>
            <a:r>
              <a:rPr lang="pt-PT" dirty="0"/>
              <a:t> and mobile app.</a:t>
            </a:r>
          </a:p>
          <a:p>
            <a:r>
              <a:rPr lang="pt-PT" dirty="0" err="1"/>
              <a:t>Install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browser </a:t>
            </a:r>
            <a:r>
              <a:rPr lang="pt-PT" dirty="0" err="1"/>
              <a:t>extension</a:t>
            </a:r>
            <a:r>
              <a:rPr lang="pt-PT" dirty="0"/>
              <a:t>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4EAF1-6B80-D8BC-A98C-BF991506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500667"/>
            <a:ext cx="5126547" cy="3028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F72DE-765B-2127-D87D-0E8F8A4A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54" y="3519280"/>
            <a:ext cx="4410691" cy="2991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1222070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613</Words>
  <Application>Microsoft Office PowerPoint</Application>
  <PresentationFormat>Widescreen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Neue Haas Grotesk Text Pro</vt:lpstr>
      <vt:lpstr>Wingdings 2</vt:lpstr>
      <vt:lpstr>LinesVTI</vt:lpstr>
      <vt:lpstr>01. Preparing an Environment for Smart Contract Development</vt:lpstr>
      <vt:lpstr>Download and install Node.js and npm</vt:lpstr>
      <vt:lpstr>Verify Node.js and npm install:</vt:lpstr>
      <vt:lpstr>Truffle Suite: use npm to install</vt:lpstr>
      <vt:lpstr>* If truffle command is not available:</vt:lpstr>
      <vt:lpstr>* If truffle command is not available:</vt:lpstr>
      <vt:lpstr>Ganache install</vt:lpstr>
      <vt:lpstr>Web3.js install</vt:lpstr>
      <vt:lpstr>Metamask</vt:lpstr>
      <vt:lpstr>Source code editor: VSCode</vt:lpstr>
      <vt:lpstr>Source code editor: RemixIDE</vt:lpstr>
      <vt:lpstr>Additional: Code repository - Github</vt:lpstr>
      <vt:lpstr>Github application:</vt:lpstr>
      <vt:lpstr>Github application:</vt:lpstr>
      <vt:lpstr>Github application:</vt:lpstr>
      <vt:lpstr>Additional: Code repository - Github</vt:lpstr>
      <vt:lpstr>Git CLI:</vt:lpstr>
      <vt:lpstr>Git CLI:</vt:lpstr>
      <vt:lpstr>Git CLI:</vt:lpstr>
      <vt:lpstr>Git CLI: Basics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an Environment for Smart Contract Development</dc:title>
  <dc:creator>Ricardo Almeida</dc:creator>
  <cp:lastModifiedBy>Ricardo Almeida</cp:lastModifiedBy>
  <cp:revision>1</cp:revision>
  <dcterms:created xsi:type="dcterms:W3CDTF">2023-04-04T15:02:25Z</dcterms:created>
  <dcterms:modified xsi:type="dcterms:W3CDTF">2023-05-02T16:03:13Z</dcterms:modified>
</cp:coreProperties>
</file>