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3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A73497-DB4C-4E87-B0C5-3E61A69967C5}" v="2" dt="2023-05-02T16:02:40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42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Almeida" userId="ed5afb16bbe4ceb1" providerId="LiveId" clId="{9346CE32-8718-4A59-9BB5-8C815994A353}"/>
    <pc:docChg chg="custSel addSld delSld modSld addMainMaster delMainMaster">
      <pc:chgData name="Ricardo Almeida" userId="ed5afb16bbe4ceb1" providerId="LiveId" clId="{9346CE32-8718-4A59-9BB5-8C815994A353}" dt="2023-04-26T16:54:17.428" v="240" actId="47"/>
      <pc:docMkLst>
        <pc:docMk/>
      </pc:docMkLst>
      <pc:sldChg chg="new del">
        <pc:chgData name="Ricardo Almeida" userId="ed5afb16bbe4ceb1" providerId="LiveId" clId="{9346CE32-8718-4A59-9BB5-8C815994A353}" dt="2023-04-26T15:40:54.132" v="3" actId="47"/>
        <pc:sldMkLst>
          <pc:docMk/>
          <pc:sldMk cId="2727154320" sldId="256"/>
        </pc:sldMkLst>
      </pc:sldChg>
      <pc:sldChg chg="modSp add mod">
        <pc:chgData name="Ricardo Almeida" userId="ed5afb16bbe4ceb1" providerId="LiveId" clId="{9346CE32-8718-4A59-9BB5-8C815994A353}" dt="2023-04-26T15:43:13.201" v="67" actId="20577"/>
        <pc:sldMkLst>
          <pc:docMk/>
          <pc:sldMk cId="3042823972" sldId="257"/>
        </pc:sldMkLst>
        <pc:spChg chg="mod">
          <ac:chgData name="Ricardo Almeida" userId="ed5afb16bbe4ceb1" providerId="LiveId" clId="{9346CE32-8718-4A59-9BB5-8C815994A353}" dt="2023-04-26T15:41:22.098" v="50" actId="20577"/>
          <ac:spMkLst>
            <pc:docMk/>
            <pc:sldMk cId="3042823972" sldId="257"/>
            <ac:spMk id="2" creationId="{1304437F-5B51-62CA-7F1F-E4A3BCBA6B12}"/>
          </ac:spMkLst>
        </pc:spChg>
        <pc:spChg chg="mod">
          <ac:chgData name="Ricardo Almeida" userId="ed5afb16bbe4ceb1" providerId="LiveId" clId="{9346CE32-8718-4A59-9BB5-8C815994A353}" dt="2023-04-26T15:43:13.201" v="67" actId="20577"/>
          <ac:spMkLst>
            <pc:docMk/>
            <pc:sldMk cId="3042823972" sldId="257"/>
            <ac:spMk id="3" creationId="{6E5F34AD-825B-78FB-DB31-9231F94D2708}"/>
          </ac:spMkLst>
        </pc:spChg>
      </pc:sldChg>
      <pc:sldChg chg="addSp delSp modSp new mod">
        <pc:chgData name="Ricardo Almeida" userId="ed5afb16bbe4ceb1" providerId="LiveId" clId="{9346CE32-8718-4A59-9BB5-8C815994A353}" dt="2023-04-26T15:57:49.187" v="236" actId="1076"/>
        <pc:sldMkLst>
          <pc:docMk/>
          <pc:sldMk cId="132881619" sldId="258"/>
        </pc:sldMkLst>
        <pc:spChg chg="mod">
          <ac:chgData name="Ricardo Almeida" userId="ed5afb16bbe4ceb1" providerId="LiveId" clId="{9346CE32-8718-4A59-9BB5-8C815994A353}" dt="2023-04-26T15:56:10.626" v="227" actId="113"/>
          <ac:spMkLst>
            <pc:docMk/>
            <pc:sldMk cId="132881619" sldId="258"/>
            <ac:spMk id="2" creationId="{5C9B9FA5-737B-C6D8-F8A2-3898CA795AA2}"/>
          </ac:spMkLst>
        </pc:spChg>
        <pc:spChg chg="del">
          <ac:chgData name="Ricardo Almeida" userId="ed5afb16bbe4ceb1" providerId="LiveId" clId="{9346CE32-8718-4A59-9BB5-8C815994A353}" dt="2023-04-26T15:49:13.829" v="146" actId="478"/>
          <ac:spMkLst>
            <pc:docMk/>
            <pc:sldMk cId="132881619" sldId="258"/>
            <ac:spMk id="3" creationId="{39D091F2-500D-574D-BD54-411A4F102EF2}"/>
          </ac:spMkLst>
        </pc:spChg>
        <pc:picChg chg="add del mod">
          <ac:chgData name="Ricardo Almeida" userId="ed5afb16bbe4ceb1" providerId="LiveId" clId="{9346CE32-8718-4A59-9BB5-8C815994A353}" dt="2023-04-26T15:57:08.504" v="228" actId="478"/>
          <ac:picMkLst>
            <pc:docMk/>
            <pc:sldMk cId="132881619" sldId="258"/>
            <ac:picMk id="5" creationId="{CE7712AA-5098-EA80-3700-9BE5434755CC}"/>
          </ac:picMkLst>
        </pc:picChg>
        <pc:picChg chg="add mod">
          <ac:chgData name="Ricardo Almeida" userId="ed5afb16bbe4ceb1" providerId="LiveId" clId="{9346CE32-8718-4A59-9BB5-8C815994A353}" dt="2023-04-26T15:57:49.187" v="236" actId="1076"/>
          <ac:picMkLst>
            <pc:docMk/>
            <pc:sldMk cId="132881619" sldId="258"/>
            <ac:picMk id="7" creationId="{E2EF6B3C-13EA-4EEA-3EF2-2C0998140338}"/>
          </ac:picMkLst>
        </pc:picChg>
        <pc:picChg chg="add mod modCrop">
          <ac:chgData name="Ricardo Almeida" userId="ed5afb16bbe4ceb1" providerId="LiveId" clId="{9346CE32-8718-4A59-9BB5-8C815994A353}" dt="2023-04-26T15:57:35.713" v="235" actId="732"/>
          <ac:picMkLst>
            <pc:docMk/>
            <pc:sldMk cId="132881619" sldId="258"/>
            <ac:picMk id="9" creationId="{12C15FD8-EA83-1A16-DC78-293D28D18FDD}"/>
          </ac:picMkLst>
        </pc:picChg>
      </pc:sldChg>
      <pc:sldChg chg="new del">
        <pc:chgData name="Ricardo Almeida" userId="ed5afb16bbe4ceb1" providerId="LiveId" clId="{9346CE32-8718-4A59-9BB5-8C815994A353}" dt="2023-04-26T16:54:17.428" v="240" actId="47"/>
        <pc:sldMkLst>
          <pc:docMk/>
          <pc:sldMk cId="1206585091" sldId="259"/>
        </pc:sldMkLst>
      </pc:sldChg>
      <pc:sldChg chg="add">
        <pc:chgData name="Ricardo Almeida" userId="ed5afb16bbe4ceb1" providerId="LiveId" clId="{9346CE32-8718-4A59-9BB5-8C815994A353}" dt="2023-04-26T16:54:09.422" v="239"/>
        <pc:sldMkLst>
          <pc:docMk/>
          <pc:sldMk cId="4281431260" sldId="260"/>
        </pc:sldMkLst>
      </pc:sldChg>
      <pc:sldMasterChg chg="del delSldLayout">
        <pc:chgData name="Ricardo Almeida" userId="ed5afb16bbe4ceb1" providerId="LiveId" clId="{9346CE32-8718-4A59-9BB5-8C815994A353}" dt="2023-04-26T15:40:54.132" v="3" actId="47"/>
        <pc:sldMasterMkLst>
          <pc:docMk/>
          <pc:sldMasterMk cId="2178431143" sldId="2147483648"/>
        </pc:sldMasterMkLst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739319836" sldId="2147483649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2113718543" sldId="2147483650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2294116610" sldId="2147483651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3230810791" sldId="2147483652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4251857661" sldId="2147483653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614907330" sldId="2147483654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2303850257" sldId="2147483655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1190600431" sldId="2147483656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604734648" sldId="2147483657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591484675" sldId="2147483658"/>
          </pc:sldLayoutMkLst>
        </pc:sldLayoutChg>
        <pc:sldLayoutChg chg="del">
          <pc:chgData name="Ricardo Almeida" userId="ed5afb16bbe4ceb1" providerId="LiveId" clId="{9346CE32-8718-4A59-9BB5-8C815994A353}" dt="2023-04-26T15:40:54.132" v="3" actId="47"/>
          <pc:sldLayoutMkLst>
            <pc:docMk/>
            <pc:sldMasterMk cId="2178431143" sldId="2147483648"/>
            <pc:sldLayoutMk cId="1806591127" sldId="2147483659"/>
          </pc:sldLayoutMkLst>
        </pc:sldLayoutChg>
      </pc:sldMasterChg>
      <pc:sldMasterChg chg="add addSldLayout">
        <pc:chgData name="Ricardo Almeida" userId="ed5afb16bbe4ceb1" providerId="LiveId" clId="{9346CE32-8718-4A59-9BB5-8C815994A353}" dt="2023-04-26T16:54:09.419" v="238" actId="27028"/>
        <pc:sldMasterMkLst>
          <pc:docMk/>
          <pc:sldMasterMk cId="17708410" sldId="2147483699"/>
        </pc:sldMasterMkLst>
        <pc:sldLayoutChg chg="add">
          <pc:chgData name="Ricardo Almeida" userId="ed5afb16bbe4ceb1" providerId="LiveId" clId="{9346CE32-8718-4A59-9BB5-8C815994A353}" dt="2023-04-26T15:40:38.689" v="1" actId="27028"/>
          <pc:sldLayoutMkLst>
            <pc:docMk/>
            <pc:sldMasterMk cId="17708410" sldId="2147483699"/>
            <pc:sldLayoutMk cId="833982097" sldId="2147483694"/>
          </pc:sldLayoutMkLst>
        </pc:sldLayoutChg>
        <pc:sldLayoutChg chg="add">
          <pc:chgData name="Ricardo Almeida" userId="ed5afb16bbe4ceb1" providerId="LiveId" clId="{9346CE32-8718-4A59-9BB5-8C815994A353}" dt="2023-04-26T16:54:09.419" v="238" actId="27028"/>
          <pc:sldLayoutMkLst>
            <pc:docMk/>
            <pc:sldMasterMk cId="17708410" sldId="2147483699"/>
            <pc:sldLayoutMk cId="2115014709" sldId="2147483695"/>
          </pc:sldLayoutMkLst>
        </pc:sldLayoutChg>
      </pc:sldMasterChg>
    </pc:docChg>
  </pc:docChgLst>
  <pc:docChgLst>
    <pc:chgData name="Ricardo Almeida" userId="ed5afb16bbe4ceb1" providerId="LiveId" clId="{930355D7-5C5F-4A9B-B0F0-B04F76C7A01F}"/>
    <pc:docChg chg="undo custSel addSld delSld modSld">
      <pc:chgData name="Ricardo Almeida" userId="ed5afb16bbe4ceb1" providerId="LiveId" clId="{930355D7-5C5F-4A9B-B0F0-B04F76C7A01F}" dt="2023-04-26T19:04:09.492" v="2688" actId="108"/>
      <pc:docMkLst>
        <pc:docMk/>
      </pc:docMkLst>
      <pc:sldChg chg="modSp mod">
        <pc:chgData name="Ricardo Almeida" userId="ed5afb16bbe4ceb1" providerId="LiveId" clId="{930355D7-5C5F-4A9B-B0F0-B04F76C7A01F}" dt="2023-04-26T16:58:29.992" v="3" actId="20577"/>
        <pc:sldMkLst>
          <pc:docMk/>
          <pc:sldMk cId="3042823972" sldId="257"/>
        </pc:sldMkLst>
        <pc:spChg chg="mod">
          <ac:chgData name="Ricardo Almeida" userId="ed5afb16bbe4ceb1" providerId="LiveId" clId="{930355D7-5C5F-4A9B-B0F0-B04F76C7A01F}" dt="2023-04-26T16:58:29.992" v="3" actId="20577"/>
          <ac:spMkLst>
            <pc:docMk/>
            <pc:sldMk cId="3042823972" sldId="257"/>
            <ac:spMk id="2" creationId="{1304437F-5B51-62CA-7F1F-E4A3BCBA6B12}"/>
          </ac:spMkLst>
        </pc:spChg>
      </pc:sldChg>
      <pc:sldChg chg="addSp modSp mod modAnim">
        <pc:chgData name="Ricardo Almeida" userId="ed5afb16bbe4ceb1" providerId="LiveId" clId="{930355D7-5C5F-4A9B-B0F0-B04F76C7A01F}" dt="2023-04-26T17:46:20.645" v="610"/>
        <pc:sldMkLst>
          <pc:docMk/>
          <pc:sldMk cId="4281431260" sldId="260"/>
        </pc:sldMkLst>
        <pc:spChg chg="mod">
          <ac:chgData name="Ricardo Almeida" userId="ed5afb16bbe4ceb1" providerId="LiveId" clId="{930355D7-5C5F-4A9B-B0F0-B04F76C7A01F}" dt="2023-04-26T17:44:24.679" v="600" actId="404"/>
          <ac:spMkLst>
            <pc:docMk/>
            <pc:sldMk cId="4281431260" sldId="260"/>
            <ac:spMk id="3" creationId="{4235A711-8002-7435-A482-B190C795B7A4}"/>
          </ac:spMkLst>
        </pc:spChg>
        <pc:picChg chg="add mod">
          <ac:chgData name="Ricardo Almeida" userId="ed5afb16bbe4ceb1" providerId="LiveId" clId="{930355D7-5C5F-4A9B-B0F0-B04F76C7A01F}" dt="2023-04-26T17:46:19.287" v="609" actId="14100"/>
          <ac:picMkLst>
            <pc:docMk/>
            <pc:sldMk cId="4281431260" sldId="260"/>
            <ac:picMk id="5" creationId="{4122E3B3-F683-D084-1022-3798568805B4}"/>
          </ac:picMkLst>
        </pc:picChg>
      </pc:sldChg>
      <pc:sldChg chg="addSp delSp modSp add mod modAnim">
        <pc:chgData name="Ricardo Almeida" userId="ed5afb16bbe4ceb1" providerId="LiveId" clId="{930355D7-5C5F-4A9B-B0F0-B04F76C7A01F}" dt="2023-04-26T17:47:28.009" v="660" actId="1076"/>
        <pc:sldMkLst>
          <pc:docMk/>
          <pc:sldMk cId="736704669" sldId="261"/>
        </pc:sldMkLst>
        <pc:spChg chg="mod">
          <ac:chgData name="Ricardo Almeida" userId="ed5afb16bbe4ceb1" providerId="LiveId" clId="{930355D7-5C5F-4A9B-B0F0-B04F76C7A01F}" dt="2023-04-26T17:47:22.889" v="659" actId="20577"/>
          <ac:spMkLst>
            <pc:docMk/>
            <pc:sldMk cId="736704669" sldId="261"/>
            <ac:spMk id="3" creationId="{4235A711-8002-7435-A482-B190C795B7A4}"/>
          </ac:spMkLst>
        </pc:spChg>
        <pc:picChg chg="del">
          <ac:chgData name="Ricardo Almeida" userId="ed5afb16bbe4ceb1" providerId="LiveId" clId="{930355D7-5C5F-4A9B-B0F0-B04F76C7A01F}" dt="2023-04-26T17:43:03.823" v="481" actId="478"/>
          <ac:picMkLst>
            <pc:docMk/>
            <pc:sldMk cId="736704669" sldId="261"/>
            <ac:picMk id="5" creationId="{4122E3B3-F683-D084-1022-3798568805B4}"/>
          </ac:picMkLst>
        </pc:picChg>
        <pc:picChg chg="add mod">
          <ac:chgData name="Ricardo Almeida" userId="ed5afb16bbe4ceb1" providerId="LiveId" clId="{930355D7-5C5F-4A9B-B0F0-B04F76C7A01F}" dt="2023-04-26T17:47:28.009" v="660" actId="1076"/>
          <ac:picMkLst>
            <pc:docMk/>
            <pc:sldMk cId="736704669" sldId="261"/>
            <ac:picMk id="6" creationId="{95EBEEED-F7AB-A1E8-2434-3116540302DD}"/>
          </ac:picMkLst>
        </pc:picChg>
      </pc:sldChg>
      <pc:sldChg chg="new del">
        <pc:chgData name="Ricardo Almeida" userId="ed5afb16bbe4ceb1" providerId="LiveId" clId="{930355D7-5C5F-4A9B-B0F0-B04F76C7A01F}" dt="2023-04-26T17:42:29.702" v="415" actId="680"/>
        <pc:sldMkLst>
          <pc:docMk/>
          <pc:sldMk cId="2227965970" sldId="261"/>
        </pc:sldMkLst>
      </pc:sldChg>
      <pc:sldChg chg="addSp delSp modSp add mod delAnim">
        <pc:chgData name="Ricardo Almeida" userId="ed5afb16bbe4ceb1" providerId="LiveId" clId="{930355D7-5C5F-4A9B-B0F0-B04F76C7A01F}" dt="2023-04-26T18:01:31.595" v="1273" actId="790"/>
        <pc:sldMkLst>
          <pc:docMk/>
          <pc:sldMk cId="2804460010" sldId="262"/>
        </pc:sldMkLst>
        <pc:spChg chg="mod">
          <ac:chgData name="Ricardo Almeida" userId="ed5afb16bbe4ceb1" providerId="LiveId" clId="{930355D7-5C5F-4A9B-B0F0-B04F76C7A01F}" dt="2023-04-26T18:01:31.595" v="1273" actId="790"/>
          <ac:spMkLst>
            <pc:docMk/>
            <pc:sldMk cId="2804460010" sldId="262"/>
            <ac:spMk id="3" creationId="{4235A711-8002-7435-A482-B190C795B7A4}"/>
          </ac:spMkLst>
        </pc:spChg>
        <pc:spChg chg="add mod">
          <ac:chgData name="Ricardo Almeida" userId="ed5afb16bbe4ceb1" providerId="LiveId" clId="{930355D7-5C5F-4A9B-B0F0-B04F76C7A01F}" dt="2023-04-26T18:01:20.072" v="1272" actId="1036"/>
          <ac:spMkLst>
            <pc:docMk/>
            <pc:sldMk cId="2804460010" sldId="262"/>
            <ac:spMk id="4" creationId="{38B7CDA4-2569-3F8C-328E-D0612E10339B}"/>
          </ac:spMkLst>
        </pc:spChg>
        <pc:picChg chg="del">
          <ac:chgData name="Ricardo Almeida" userId="ed5afb16bbe4ceb1" providerId="LiveId" clId="{930355D7-5C5F-4A9B-B0F0-B04F76C7A01F}" dt="2023-04-26T17:47:49.893" v="662" actId="478"/>
          <ac:picMkLst>
            <pc:docMk/>
            <pc:sldMk cId="2804460010" sldId="262"/>
            <ac:picMk id="6" creationId="{95EBEEED-F7AB-A1E8-2434-3116540302DD}"/>
          </ac:picMkLst>
        </pc:picChg>
      </pc:sldChg>
      <pc:sldChg chg="addSp delSp modSp add mod">
        <pc:chgData name="Ricardo Almeida" userId="ed5afb16bbe4ceb1" providerId="LiveId" clId="{930355D7-5C5F-4A9B-B0F0-B04F76C7A01F}" dt="2023-04-26T18:06:05.197" v="1511" actId="14100"/>
        <pc:sldMkLst>
          <pc:docMk/>
          <pc:sldMk cId="2173249360" sldId="263"/>
        </pc:sldMkLst>
        <pc:spChg chg="mod">
          <ac:chgData name="Ricardo Almeida" userId="ed5afb16bbe4ceb1" providerId="LiveId" clId="{930355D7-5C5F-4A9B-B0F0-B04F76C7A01F}" dt="2023-04-26T18:04:03.624" v="1508" actId="20577"/>
          <ac:spMkLst>
            <pc:docMk/>
            <pc:sldMk cId="2173249360" sldId="263"/>
            <ac:spMk id="3" creationId="{4235A711-8002-7435-A482-B190C795B7A4}"/>
          </ac:spMkLst>
        </pc:spChg>
        <pc:spChg chg="del">
          <ac:chgData name="Ricardo Almeida" userId="ed5afb16bbe4ceb1" providerId="LiveId" clId="{930355D7-5C5F-4A9B-B0F0-B04F76C7A01F}" dt="2023-04-26T18:02:12.408" v="1343" actId="478"/>
          <ac:spMkLst>
            <pc:docMk/>
            <pc:sldMk cId="2173249360" sldId="263"/>
            <ac:spMk id="4" creationId="{38B7CDA4-2569-3F8C-328E-D0612E10339B}"/>
          </ac:spMkLst>
        </pc:spChg>
        <pc:picChg chg="add mod">
          <ac:chgData name="Ricardo Almeida" userId="ed5afb16bbe4ceb1" providerId="LiveId" clId="{930355D7-5C5F-4A9B-B0F0-B04F76C7A01F}" dt="2023-04-26T18:06:05.197" v="1511" actId="14100"/>
          <ac:picMkLst>
            <pc:docMk/>
            <pc:sldMk cId="2173249360" sldId="263"/>
            <ac:picMk id="6" creationId="{C40EBFF8-0635-5260-F452-21D75AB4FDEE}"/>
          </ac:picMkLst>
        </pc:picChg>
      </pc:sldChg>
      <pc:sldChg chg="addSp delSp modSp add mod modAnim">
        <pc:chgData name="Ricardo Almeida" userId="ed5afb16bbe4ceb1" providerId="LiveId" clId="{930355D7-5C5F-4A9B-B0F0-B04F76C7A01F}" dt="2023-04-26T18:20:35.208" v="1793"/>
        <pc:sldMkLst>
          <pc:docMk/>
          <pc:sldMk cId="1968023116" sldId="264"/>
        </pc:sldMkLst>
        <pc:spChg chg="mod">
          <ac:chgData name="Ricardo Almeida" userId="ed5afb16bbe4ceb1" providerId="LiveId" clId="{930355D7-5C5F-4A9B-B0F0-B04F76C7A01F}" dt="2023-04-26T18:19:40.345" v="1788" actId="20577"/>
          <ac:spMkLst>
            <pc:docMk/>
            <pc:sldMk cId="1968023116" sldId="264"/>
            <ac:spMk id="3" creationId="{4235A711-8002-7435-A482-B190C795B7A4}"/>
          </ac:spMkLst>
        </pc:spChg>
        <pc:picChg chg="add mod">
          <ac:chgData name="Ricardo Almeida" userId="ed5afb16bbe4ceb1" providerId="LiveId" clId="{930355D7-5C5F-4A9B-B0F0-B04F76C7A01F}" dt="2023-04-26T18:18:09.829" v="1726" actId="1076"/>
          <ac:picMkLst>
            <pc:docMk/>
            <pc:sldMk cId="1968023116" sldId="264"/>
            <ac:picMk id="5" creationId="{611D3006-CBE5-D7C5-DB32-DCDD19505EA5}"/>
          </ac:picMkLst>
        </pc:picChg>
        <pc:picChg chg="del">
          <ac:chgData name="Ricardo Almeida" userId="ed5afb16bbe4ceb1" providerId="LiveId" clId="{930355D7-5C5F-4A9B-B0F0-B04F76C7A01F}" dt="2023-04-26T18:06:28.984" v="1513" actId="478"/>
          <ac:picMkLst>
            <pc:docMk/>
            <pc:sldMk cId="1968023116" sldId="264"/>
            <ac:picMk id="6" creationId="{C40EBFF8-0635-5260-F452-21D75AB4FDEE}"/>
          </ac:picMkLst>
        </pc:picChg>
        <pc:picChg chg="add mod">
          <ac:chgData name="Ricardo Almeida" userId="ed5afb16bbe4ceb1" providerId="LiveId" clId="{930355D7-5C5F-4A9B-B0F0-B04F76C7A01F}" dt="2023-04-26T18:19:44.789" v="1789" actId="1076"/>
          <ac:picMkLst>
            <pc:docMk/>
            <pc:sldMk cId="1968023116" sldId="264"/>
            <ac:picMk id="8" creationId="{860DA65D-F990-CE46-5722-9247DABDDBEA}"/>
          </ac:picMkLst>
        </pc:picChg>
        <pc:picChg chg="add mod">
          <ac:chgData name="Ricardo Almeida" userId="ed5afb16bbe4ceb1" providerId="LiveId" clId="{930355D7-5C5F-4A9B-B0F0-B04F76C7A01F}" dt="2023-04-26T18:20:30.878" v="1792" actId="1076"/>
          <ac:picMkLst>
            <pc:docMk/>
            <pc:sldMk cId="1968023116" sldId="264"/>
            <ac:picMk id="10" creationId="{0B52E87B-C282-AC86-F31C-545EA408C797}"/>
          </ac:picMkLst>
        </pc:picChg>
      </pc:sldChg>
      <pc:sldChg chg="addSp delSp modSp add mod delAnim modAnim">
        <pc:chgData name="Ricardo Almeida" userId="ed5afb16bbe4ceb1" providerId="LiveId" clId="{930355D7-5C5F-4A9B-B0F0-B04F76C7A01F}" dt="2023-04-26T18:27:02.890" v="1926"/>
        <pc:sldMkLst>
          <pc:docMk/>
          <pc:sldMk cId="2706045992" sldId="265"/>
        </pc:sldMkLst>
        <pc:spChg chg="mod">
          <ac:chgData name="Ricardo Almeida" userId="ed5afb16bbe4ceb1" providerId="LiveId" clId="{930355D7-5C5F-4A9B-B0F0-B04F76C7A01F}" dt="2023-04-26T18:21:57.522" v="1906" actId="14100"/>
          <ac:spMkLst>
            <pc:docMk/>
            <pc:sldMk cId="2706045992" sldId="265"/>
            <ac:spMk id="3" creationId="{4235A711-8002-7435-A482-B190C795B7A4}"/>
          </ac:spMkLst>
        </pc:spChg>
        <pc:picChg chg="del">
          <ac:chgData name="Ricardo Almeida" userId="ed5afb16bbe4ceb1" providerId="LiveId" clId="{930355D7-5C5F-4A9B-B0F0-B04F76C7A01F}" dt="2023-04-26T18:21:01.166" v="1797" actId="478"/>
          <ac:picMkLst>
            <pc:docMk/>
            <pc:sldMk cId="2706045992" sldId="265"/>
            <ac:picMk id="5" creationId="{611D3006-CBE5-D7C5-DB32-DCDD19505EA5}"/>
          </ac:picMkLst>
        </pc:picChg>
        <pc:picChg chg="add mod">
          <ac:chgData name="Ricardo Almeida" userId="ed5afb16bbe4ceb1" providerId="LiveId" clId="{930355D7-5C5F-4A9B-B0F0-B04F76C7A01F}" dt="2023-04-26T18:22:51.110" v="1908" actId="1076"/>
          <ac:picMkLst>
            <pc:docMk/>
            <pc:sldMk cId="2706045992" sldId="265"/>
            <ac:picMk id="6" creationId="{CEBC6547-CC3A-CA44-EBE4-61891FFAE93B}"/>
          </ac:picMkLst>
        </pc:picChg>
        <pc:picChg chg="del">
          <ac:chgData name="Ricardo Almeida" userId="ed5afb16bbe4ceb1" providerId="LiveId" clId="{930355D7-5C5F-4A9B-B0F0-B04F76C7A01F}" dt="2023-04-26T18:20:50.351" v="1796" actId="478"/>
          <ac:picMkLst>
            <pc:docMk/>
            <pc:sldMk cId="2706045992" sldId="265"/>
            <ac:picMk id="8" creationId="{860DA65D-F990-CE46-5722-9247DABDDBEA}"/>
          </ac:picMkLst>
        </pc:picChg>
        <pc:picChg chg="add del mod">
          <ac:chgData name="Ricardo Almeida" userId="ed5afb16bbe4ceb1" providerId="LiveId" clId="{930355D7-5C5F-4A9B-B0F0-B04F76C7A01F}" dt="2023-04-26T18:24:26.976" v="1914" actId="478"/>
          <ac:picMkLst>
            <pc:docMk/>
            <pc:sldMk cId="2706045992" sldId="265"/>
            <ac:picMk id="9" creationId="{C5DE4ED2-FECD-EBDE-AEE8-CDEFA1EA622F}"/>
          </ac:picMkLst>
        </pc:picChg>
        <pc:picChg chg="del">
          <ac:chgData name="Ricardo Almeida" userId="ed5afb16bbe4ceb1" providerId="LiveId" clId="{930355D7-5C5F-4A9B-B0F0-B04F76C7A01F}" dt="2023-04-26T18:20:49.744" v="1795" actId="478"/>
          <ac:picMkLst>
            <pc:docMk/>
            <pc:sldMk cId="2706045992" sldId="265"/>
            <ac:picMk id="10" creationId="{0B52E87B-C282-AC86-F31C-545EA408C797}"/>
          </ac:picMkLst>
        </pc:picChg>
        <pc:picChg chg="add mod">
          <ac:chgData name="Ricardo Almeida" userId="ed5afb16bbe4ceb1" providerId="LiveId" clId="{930355D7-5C5F-4A9B-B0F0-B04F76C7A01F}" dt="2023-04-26T18:24:30.997" v="1916" actId="1076"/>
          <ac:picMkLst>
            <pc:docMk/>
            <pc:sldMk cId="2706045992" sldId="265"/>
            <ac:picMk id="12" creationId="{74EDE8FF-642A-AD44-902E-A4218975AA81}"/>
          </ac:picMkLst>
        </pc:picChg>
        <pc:picChg chg="add mod">
          <ac:chgData name="Ricardo Almeida" userId="ed5afb16bbe4ceb1" providerId="LiveId" clId="{930355D7-5C5F-4A9B-B0F0-B04F76C7A01F}" dt="2023-04-26T18:25:17.853" v="1919" actId="1076"/>
          <ac:picMkLst>
            <pc:docMk/>
            <pc:sldMk cId="2706045992" sldId="265"/>
            <ac:picMk id="14" creationId="{F31289D7-9FF0-A24D-7B29-4A8A6A62A7AA}"/>
          </ac:picMkLst>
        </pc:picChg>
        <pc:picChg chg="add mod">
          <ac:chgData name="Ricardo Almeida" userId="ed5afb16bbe4ceb1" providerId="LiveId" clId="{930355D7-5C5F-4A9B-B0F0-B04F76C7A01F}" dt="2023-04-26T18:26:09.121" v="1922" actId="1076"/>
          <ac:picMkLst>
            <pc:docMk/>
            <pc:sldMk cId="2706045992" sldId="265"/>
            <ac:picMk id="16" creationId="{DFABCF24-CFFB-C8EE-4BE8-70CDE05C0DA1}"/>
          </ac:picMkLst>
        </pc:picChg>
        <pc:picChg chg="add mod">
          <ac:chgData name="Ricardo Almeida" userId="ed5afb16bbe4ceb1" providerId="LiveId" clId="{930355D7-5C5F-4A9B-B0F0-B04F76C7A01F}" dt="2023-04-26T18:27:00.200" v="1925" actId="1076"/>
          <ac:picMkLst>
            <pc:docMk/>
            <pc:sldMk cId="2706045992" sldId="265"/>
            <ac:picMk id="18" creationId="{A638791A-73E9-F3E6-851A-81B1D164ACF4}"/>
          </ac:picMkLst>
        </pc:picChg>
      </pc:sldChg>
      <pc:sldChg chg="addSp delSp modSp add mod delAnim">
        <pc:chgData name="Ricardo Almeida" userId="ed5afb16bbe4ceb1" providerId="LiveId" clId="{930355D7-5C5F-4A9B-B0F0-B04F76C7A01F}" dt="2023-04-26T19:04:09.492" v="2688" actId="108"/>
        <pc:sldMkLst>
          <pc:docMk/>
          <pc:sldMk cId="1896726084" sldId="266"/>
        </pc:sldMkLst>
        <pc:spChg chg="mod">
          <ac:chgData name="Ricardo Almeida" userId="ed5afb16bbe4ceb1" providerId="LiveId" clId="{930355D7-5C5F-4A9B-B0F0-B04F76C7A01F}" dt="2023-04-26T19:04:09.492" v="2688" actId="108"/>
          <ac:spMkLst>
            <pc:docMk/>
            <pc:sldMk cId="1896726084" sldId="266"/>
            <ac:spMk id="3" creationId="{4235A711-8002-7435-A482-B190C795B7A4}"/>
          </ac:spMkLst>
        </pc:spChg>
        <pc:spChg chg="add mod">
          <ac:chgData name="Ricardo Almeida" userId="ed5afb16bbe4ceb1" providerId="LiveId" clId="{930355D7-5C5F-4A9B-B0F0-B04F76C7A01F}" dt="2023-04-26T18:45:33.148" v="2241" actId="1076"/>
          <ac:spMkLst>
            <pc:docMk/>
            <pc:sldMk cId="1896726084" sldId="266"/>
            <ac:spMk id="4" creationId="{38F74B88-578D-2470-82B5-DDED096C4955}"/>
          </ac:spMkLst>
        </pc:spChg>
        <pc:picChg chg="del">
          <ac:chgData name="Ricardo Almeida" userId="ed5afb16bbe4ceb1" providerId="LiveId" clId="{930355D7-5C5F-4A9B-B0F0-B04F76C7A01F}" dt="2023-04-26T18:32:02.078" v="2053" actId="478"/>
          <ac:picMkLst>
            <pc:docMk/>
            <pc:sldMk cId="1896726084" sldId="266"/>
            <ac:picMk id="5" creationId="{611D3006-CBE5-D7C5-DB32-DCDD19505EA5}"/>
          </ac:picMkLst>
        </pc:picChg>
        <pc:picChg chg="del">
          <ac:chgData name="Ricardo Almeida" userId="ed5afb16bbe4ceb1" providerId="LiveId" clId="{930355D7-5C5F-4A9B-B0F0-B04F76C7A01F}" dt="2023-04-26T18:28:42.712" v="1929" actId="478"/>
          <ac:picMkLst>
            <pc:docMk/>
            <pc:sldMk cId="1896726084" sldId="266"/>
            <ac:picMk id="8" creationId="{860DA65D-F990-CE46-5722-9247DABDDBEA}"/>
          </ac:picMkLst>
        </pc:picChg>
        <pc:picChg chg="del">
          <ac:chgData name="Ricardo Almeida" userId="ed5afb16bbe4ceb1" providerId="LiveId" clId="{930355D7-5C5F-4A9B-B0F0-B04F76C7A01F}" dt="2023-04-26T18:28:42.105" v="1928" actId="478"/>
          <ac:picMkLst>
            <pc:docMk/>
            <pc:sldMk cId="1896726084" sldId="266"/>
            <ac:picMk id="10" creationId="{0B52E87B-C282-AC86-F31C-545EA408C797}"/>
          </ac:picMkLst>
        </pc:picChg>
      </pc:sldChg>
      <pc:sldChg chg="addSp delSp modSp add mod modAnim">
        <pc:chgData name="Ricardo Almeida" userId="ed5afb16bbe4ceb1" providerId="LiveId" clId="{930355D7-5C5F-4A9B-B0F0-B04F76C7A01F}" dt="2023-04-26T18:59:13.431" v="2458" actId="170"/>
        <pc:sldMkLst>
          <pc:docMk/>
          <pc:sldMk cId="88861311" sldId="267"/>
        </pc:sldMkLst>
        <pc:spChg chg="mod">
          <ac:chgData name="Ricardo Almeida" userId="ed5afb16bbe4ceb1" providerId="LiveId" clId="{930355D7-5C5F-4A9B-B0F0-B04F76C7A01F}" dt="2023-04-26T18:46:49.390" v="2254" actId="20577"/>
          <ac:spMkLst>
            <pc:docMk/>
            <pc:sldMk cId="88861311" sldId="267"/>
            <ac:spMk id="2" creationId="{5F1B9971-0A8E-EB31-E83C-8EB7EEBBA6A6}"/>
          </ac:spMkLst>
        </pc:spChg>
        <pc:spChg chg="mod">
          <ac:chgData name="Ricardo Almeida" userId="ed5afb16bbe4ceb1" providerId="LiveId" clId="{930355D7-5C5F-4A9B-B0F0-B04F76C7A01F}" dt="2023-04-26T18:58:57.777" v="2454" actId="20577"/>
          <ac:spMkLst>
            <pc:docMk/>
            <pc:sldMk cId="88861311" sldId="267"/>
            <ac:spMk id="3" creationId="{4235A711-8002-7435-A482-B190C795B7A4}"/>
          </ac:spMkLst>
        </pc:spChg>
        <pc:spChg chg="del">
          <ac:chgData name="Ricardo Almeida" userId="ed5afb16bbe4ceb1" providerId="LiveId" clId="{930355D7-5C5F-4A9B-B0F0-B04F76C7A01F}" dt="2023-04-26T18:55:57.616" v="2255" actId="478"/>
          <ac:spMkLst>
            <pc:docMk/>
            <pc:sldMk cId="88861311" sldId="267"/>
            <ac:spMk id="4" creationId="{38F74B88-578D-2470-82B5-DDED096C4955}"/>
          </ac:spMkLst>
        </pc:spChg>
        <pc:spChg chg="add mod ord">
          <ac:chgData name="Ricardo Almeida" userId="ed5afb16bbe4ceb1" providerId="LiveId" clId="{930355D7-5C5F-4A9B-B0F0-B04F76C7A01F}" dt="2023-04-26T18:59:13.431" v="2458" actId="170"/>
          <ac:spMkLst>
            <pc:docMk/>
            <pc:sldMk cId="88861311" sldId="267"/>
            <ac:spMk id="5" creationId="{7818F2F0-7936-D8B3-EFA7-40801A453F6B}"/>
          </ac:spMkLst>
        </pc:spChg>
        <pc:picChg chg="add mod">
          <ac:chgData name="Ricardo Almeida" userId="ed5afb16bbe4ceb1" providerId="LiveId" clId="{930355D7-5C5F-4A9B-B0F0-B04F76C7A01F}" dt="2023-04-26T18:59:03.133" v="2456" actId="1076"/>
          <ac:picMkLst>
            <pc:docMk/>
            <pc:sldMk cId="88861311" sldId="267"/>
            <ac:picMk id="7" creationId="{4DD4BB96-D07E-9A63-47D6-3F0DA76D8CAA}"/>
          </ac:picMkLst>
        </pc:picChg>
      </pc:sldChg>
      <pc:sldChg chg="addSp delSp modSp add mod delAnim">
        <pc:chgData name="Ricardo Almeida" userId="ed5afb16bbe4ceb1" providerId="LiveId" clId="{930355D7-5C5F-4A9B-B0F0-B04F76C7A01F}" dt="2023-04-26T19:02:25.037" v="2687" actId="1076"/>
        <pc:sldMkLst>
          <pc:docMk/>
          <pc:sldMk cId="939214351" sldId="268"/>
        </pc:sldMkLst>
        <pc:spChg chg="mod">
          <ac:chgData name="Ricardo Almeida" userId="ed5afb16bbe4ceb1" providerId="LiveId" clId="{930355D7-5C5F-4A9B-B0F0-B04F76C7A01F}" dt="2023-04-26T19:01:16.344" v="2682" actId="14100"/>
          <ac:spMkLst>
            <pc:docMk/>
            <pc:sldMk cId="939214351" sldId="268"/>
            <ac:spMk id="3" creationId="{4235A711-8002-7435-A482-B190C795B7A4}"/>
          </ac:spMkLst>
        </pc:spChg>
        <pc:spChg chg="del">
          <ac:chgData name="Ricardo Almeida" userId="ed5afb16bbe4ceb1" providerId="LiveId" clId="{930355D7-5C5F-4A9B-B0F0-B04F76C7A01F}" dt="2023-04-26T18:59:33.241" v="2460" actId="478"/>
          <ac:spMkLst>
            <pc:docMk/>
            <pc:sldMk cId="939214351" sldId="268"/>
            <ac:spMk id="5" creationId="{7818F2F0-7936-D8B3-EFA7-40801A453F6B}"/>
          </ac:spMkLst>
        </pc:spChg>
        <pc:picChg chg="add mod">
          <ac:chgData name="Ricardo Almeida" userId="ed5afb16bbe4ceb1" providerId="LiveId" clId="{930355D7-5C5F-4A9B-B0F0-B04F76C7A01F}" dt="2023-04-26T19:02:25.037" v="2687" actId="1076"/>
          <ac:picMkLst>
            <pc:docMk/>
            <pc:sldMk cId="939214351" sldId="268"/>
            <ac:picMk id="6" creationId="{15114979-FC1B-0D7F-8B79-CCC8946A7126}"/>
          </ac:picMkLst>
        </pc:picChg>
        <pc:picChg chg="del">
          <ac:chgData name="Ricardo Almeida" userId="ed5afb16bbe4ceb1" providerId="LiveId" clId="{930355D7-5C5F-4A9B-B0F0-B04F76C7A01F}" dt="2023-04-26T18:59:36.445" v="2461" actId="478"/>
          <ac:picMkLst>
            <pc:docMk/>
            <pc:sldMk cId="939214351" sldId="268"/>
            <ac:picMk id="7" creationId="{4DD4BB96-D07E-9A63-47D6-3F0DA76D8CAA}"/>
          </ac:picMkLst>
        </pc:picChg>
      </pc:sldChg>
    </pc:docChg>
  </pc:docChgLst>
  <pc:docChgLst>
    <pc:chgData name="Ricardo Almeida" userId="ed5afb16bbe4ceb1" providerId="LiveId" clId="{EAA73497-DB4C-4E87-B0C5-3E61A69967C5}"/>
    <pc:docChg chg="custSel modSld">
      <pc:chgData name="Ricardo Almeida" userId="ed5afb16bbe4ceb1" providerId="LiveId" clId="{EAA73497-DB4C-4E87-B0C5-3E61A69967C5}" dt="2023-05-02T16:02:51.019" v="12" actId="768"/>
      <pc:docMkLst>
        <pc:docMk/>
      </pc:docMkLst>
      <pc:sldChg chg="modSp mod">
        <pc:chgData name="Ricardo Almeida" userId="ed5afb16bbe4ceb1" providerId="LiveId" clId="{EAA73497-DB4C-4E87-B0C5-3E61A69967C5}" dt="2023-05-02T16:02:51.019" v="12" actId="768"/>
        <pc:sldMkLst>
          <pc:docMk/>
          <pc:sldMk cId="3042823972" sldId="257"/>
        </pc:sldMkLst>
        <pc:spChg chg="mod">
          <ac:chgData name="Ricardo Almeida" userId="ed5afb16bbe4ceb1" providerId="LiveId" clId="{EAA73497-DB4C-4E87-B0C5-3E61A69967C5}" dt="2023-05-02T16:02:51.019" v="12" actId="768"/>
          <ac:spMkLst>
            <pc:docMk/>
            <pc:sldMk cId="3042823972" sldId="257"/>
            <ac:spMk id="3" creationId="{6E5F34AD-825B-78FB-DB31-9231F94D270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4903-9C78-497D-A5AB-ED52EF4274E1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C5E7C-BD77-4ED0-B839-3DFB6A852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46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FC5E7C-BD77-4ED0-B839-3DFB6A8529B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03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696C-4B86-4CA0-A733-55338D7B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328839"/>
            <a:ext cx="10406063" cy="1263423"/>
          </a:xfrm>
        </p:spPr>
        <p:txBody>
          <a:bodyPr wrap="square">
            <a:normAutofit/>
          </a:bodyPr>
          <a:lstStyle>
            <a:lvl1pPr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B26C1-D742-4B12-B5E3-153A24D0A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2060575"/>
            <a:ext cx="10406063" cy="4356100"/>
          </a:xfrm>
        </p:spPr>
        <p:txBody>
          <a:bodyPr lIns="0" tIns="0" rIns="0" bIns="0">
            <a:noAutofit/>
          </a:bodyPr>
          <a:lstStyle>
            <a:lvl1pPr marL="360000" indent="-360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2000">
                <a:solidFill>
                  <a:schemeClr val="tx2">
                    <a:alpha val="77000"/>
                  </a:schemeClr>
                </a:solidFill>
              </a:defRPr>
            </a:lvl1pPr>
            <a:lvl2pPr marL="720000" indent="-360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2000">
                <a:solidFill>
                  <a:schemeClr val="tx2">
                    <a:alpha val="77000"/>
                  </a:schemeClr>
                </a:solidFill>
              </a:defRPr>
            </a:lvl2pPr>
            <a:lvl3pPr marL="1080000" indent="-288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1600">
                <a:solidFill>
                  <a:schemeClr val="tx2">
                    <a:alpha val="77000"/>
                  </a:schemeClr>
                </a:solidFill>
              </a:defRPr>
            </a:lvl3pPr>
            <a:lvl4pPr marL="1440000" indent="-288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1600">
                <a:solidFill>
                  <a:schemeClr val="tx2">
                    <a:alpha val="77000"/>
                  </a:schemeClr>
                </a:solidFill>
              </a:defRPr>
            </a:lvl4pPr>
            <a:lvl5pPr marL="1800000" indent="-288000">
              <a:lnSpc>
                <a:spcPct val="120000"/>
              </a:lnSpc>
              <a:buSzPct val="70000"/>
              <a:buFont typeface="Wingdings 2" panose="05020102010507070707" pitchFamily="18" charset="2"/>
              <a:buChar char="à"/>
              <a:defRPr sz="1600">
                <a:solidFill>
                  <a:schemeClr val="tx2">
                    <a:alpha val="77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6243987-D9E3-40C9-94D4-B3CCFE71A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936000" y="1378800"/>
            <a:ext cx="2772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58D82CC3-100B-41FC-9DB0-99A6D4849F72}" type="datetime2">
              <a:rPr lang="en-US" smtClean="0"/>
              <a:pPr/>
              <a:t>Tuesday, May 2, 2023</a:t>
            </a:fld>
            <a:endParaRPr lang="en-US" dirty="0">
              <a:latin typeface="+mn-lt"/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BF37532-63DB-40A9-90C9-9B3BB694D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810000" y="4240800"/>
            <a:ext cx="2520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 dirty="0">
              <a:latin typeface="+mn-lt"/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007CCEE-A736-4DEE-982A-45CDF794F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900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6386491-6F13-4235-A32F-9F6D67F13D05}"/>
              </a:ext>
            </a:extLst>
          </p:cNvPr>
          <p:cNvCxnSpPr>
            <a:cxnSpLocks/>
          </p:cNvCxnSpPr>
          <p:nvPr/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01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3CD3-52EB-4792-A9D9-987CD0351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441324"/>
            <a:ext cx="11306175" cy="2485349"/>
          </a:xfrm>
        </p:spPr>
        <p:txBody>
          <a:bodyPr wrap="square" lIns="0" tIns="0" rIns="0" bIns="0" anchor="b" anchorCtr="0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37AA7E-2193-4D1B-A896-BA7E30649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3070799"/>
            <a:ext cx="11306175" cy="244575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4000"/>
              </a:lnSpc>
              <a:buNone/>
              <a:defRPr sz="4600">
                <a:solidFill>
                  <a:schemeClr val="tx2">
                    <a:alpha val="56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A14B1-115B-40A3-9D71-3DE33E9DCE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2914" y="5957999"/>
            <a:ext cx="3457574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+mn-lt"/>
              </a:defRPr>
            </a:lvl1pPr>
          </a:lstStyle>
          <a:p>
            <a:fld id="{8994394A-E95D-49DE-8614-F37E1FCF0AC3}" type="datetime2">
              <a:rPr lang="en-US" smtClean="0"/>
              <a:pPr/>
              <a:t>Tuesday, May 2,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C9B78-0E13-48BD-A3A2-B7E3C609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67213" y="5957999"/>
            <a:ext cx="5400675" cy="9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484B9-0F7E-4817-BA9A-C43684759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6200" y="5957999"/>
            <a:ext cx="1476375" cy="900000"/>
          </a:xfrm>
          <a:prstGeom prst="rect">
            <a:avLst/>
          </a:prstGeom>
        </p:spPr>
        <p:txBody>
          <a:bodyPr tIns="72000" bIns="72000"/>
          <a:lstStyle>
            <a:lvl1pPr algn="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06D940-CD1A-46A6-8495-AD6F6CF8B13C}"/>
              </a:ext>
            </a:extLst>
          </p:cNvPr>
          <p:cNvCxnSpPr>
            <a:cxnSpLocks/>
          </p:cNvCxnSpPr>
          <p:nvPr/>
        </p:nvCxnSpPr>
        <p:spPr>
          <a:xfrm>
            <a:off x="0" y="5958000"/>
            <a:ext cx="12193200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98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86052-6759-46BD-9531-D65FD9551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800" y="327600"/>
            <a:ext cx="10407600" cy="11412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3C3A5-7533-48B0-9C15-F01656766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2800" y="2059199"/>
            <a:ext cx="10407600" cy="435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135256E-21FA-473A-8EAF-34CE9AD37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936000" y="1378800"/>
            <a:ext cx="2772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C03BBDD-218C-4B2A-98A0-F5F369754705}" type="datetime2">
              <a:rPr lang="en-US" smtClean="0"/>
              <a:pPr/>
              <a:t>Tuesday, May 2, 2023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8A99857-D06D-4AFF-8777-07EF0A15F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810000" y="4240800"/>
            <a:ext cx="2520000" cy="900000"/>
          </a:xfrm>
          <a:prstGeom prst="rect">
            <a:avLst/>
          </a:prstGeom>
        </p:spPr>
        <p:txBody>
          <a:bodyPr lIns="0" tIns="72000" rIns="0" bIns="72000" anchor="ctr" anchorCtr="0"/>
          <a:lstStyle>
            <a:lvl1pPr algn="l">
              <a:defRPr sz="1000" cap="all" spc="200" baseline="0">
                <a:solidFill>
                  <a:schemeClr val="tx2"/>
                </a:solidFill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/>
              <a:t>Sample Footer Text</a:t>
            </a:r>
            <a:endParaRPr lang="en-US" dirty="0">
              <a:latin typeface="+mn-lt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72703B-0DDF-46CE-AC34-623357994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958000"/>
            <a:ext cx="900000" cy="90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3600" b="0">
                <a:ln w="6350">
                  <a:solidFill>
                    <a:schemeClr val="tx2">
                      <a:alpha val="80000"/>
                    </a:schemeClr>
                  </a:solidFill>
                </a:ln>
                <a:noFill/>
                <a:latin typeface="+mn-lt"/>
                <a:ea typeface="Microsoft Sans Serif" panose="020B0604020202020204" pitchFamily="34" charset="0"/>
                <a:cs typeface="Microsoft Sans Serif" panose="020B0604020202020204" pitchFamily="34" charset="0"/>
              </a:defRPr>
            </a:lvl1pPr>
          </a:lstStyle>
          <a:p>
            <a:fld id="{63F9D384-533B-4C4E-B660-F861AA07D173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0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Microsoft Sans Serif" panose="020B0604020202020204" pitchFamily="34" charset="0"/>
          <a:cs typeface="Microsoft Sans Serif" panose="020B0604020202020204" pitchFamily="34" charset="0"/>
        </a:defRPr>
      </a:lvl1pPr>
    </p:titleStyle>
    <p:bodyStyle>
      <a:lvl1pPr marL="360000" indent="-360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20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1pPr>
      <a:lvl2pPr marL="720000" indent="-360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20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2pPr>
      <a:lvl3pPr marL="1143000" indent="-288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16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3pPr>
      <a:lvl4pPr marL="1600200" indent="-288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16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4pPr>
      <a:lvl5pPr marL="2057400" indent="-288000" algn="l" defTabSz="914400" rtl="0" eaLnBrk="1" latinLnBrk="0" hangingPunct="1">
        <a:lnSpc>
          <a:spcPct val="120000"/>
        </a:lnSpc>
        <a:spcBef>
          <a:spcPts val="800"/>
        </a:spcBef>
        <a:buSzPct val="70000"/>
        <a:buFont typeface="Wingdings 2" panose="05020102010507070707" pitchFamily="18" charset="2"/>
        <a:buChar char="à"/>
        <a:defRPr sz="1600" kern="1200">
          <a:solidFill>
            <a:schemeClr val="tx2">
              <a:alpha val="77000"/>
            </a:schemeClr>
          </a:solidFill>
          <a:latin typeface="+mn-lt"/>
          <a:ea typeface="Microsoft Sans Serif" panose="020B0604020202020204" pitchFamily="34" charset="0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.almeida@studenti.unipi.it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84DFCF-812D-4D4D-AF17-87CF2409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B7497C9-43E6-4E9B-BE72-57BEC1EB3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12115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4437F-5B51-62CA-7F1F-E4A3BCBA6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2800" y="299811"/>
            <a:ext cx="6326373" cy="4056282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pt-PT" sz="6700" dirty="0">
                <a:solidFill>
                  <a:schemeClr val="bg2"/>
                </a:solidFill>
              </a:rPr>
              <a:t>02. </a:t>
            </a:r>
            <a:r>
              <a:rPr lang="pt-PT" sz="6700" dirty="0" err="1">
                <a:solidFill>
                  <a:schemeClr val="bg2"/>
                </a:solidFill>
              </a:rPr>
              <a:t>HelloWorld</a:t>
            </a:r>
            <a:br>
              <a:rPr lang="pt-PT" sz="6700" dirty="0">
                <a:solidFill>
                  <a:schemeClr val="bg2"/>
                </a:solidFill>
              </a:rPr>
            </a:br>
            <a:r>
              <a:rPr lang="pt-PT" sz="6700" dirty="0" err="1">
                <a:solidFill>
                  <a:schemeClr val="bg2"/>
                </a:solidFill>
              </a:rPr>
              <a:t>Solidity</a:t>
            </a:r>
            <a:r>
              <a:rPr lang="pt-PT" sz="6700" dirty="0">
                <a:solidFill>
                  <a:schemeClr val="bg2"/>
                </a:solidFill>
              </a:rPr>
              <a:t> + </a:t>
            </a:r>
            <a:r>
              <a:rPr lang="pt-PT" sz="6700" dirty="0" err="1">
                <a:solidFill>
                  <a:schemeClr val="bg2"/>
                </a:solidFill>
              </a:rPr>
              <a:t>Ethereum</a:t>
            </a:r>
            <a:r>
              <a:rPr lang="pt-PT" sz="6700" dirty="0">
                <a:solidFill>
                  <a:schemeClr val="bg2"/>
                </a:solidFill>
              </a:rPr>
              <a:t> local blockchain</a:t>
            </a:r>
            <a:endParaRPr lang="en-GB" sz="6700" dirty="0">
              <a:solidFill>
                <a:schemeClr val="bg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5F34AD-825B-78FB-DB31-9231F94D2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2800" y="5328260"/>
            <a:ext cx="6326139" cy="1150935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bg2">
                    <a:alpha val="56000"/>
                  </a:schemeClr>
                </a:solidFill>
              </a:rPr>
              <a:t>Ricardo Almeida</a:t>
            </a:r>
            <a:r>
              <a:rPr lang="en-GB" sz="2000">
                <a:solidFill>
                  <a:schemeClr val="bg2">
                    <a:alpha val="56000"/>
                  </a:schemeClr>
                </a:solidFill>
              </a:rPr>
              <a:t>, May 23</a:t>
            </a:r>
            <a:endParaRPr lang="en-GB" sz="2000" dirty="0">
              <a:solidFill>
                <a:schemeClr val="bg2">
                  <a:alpha val="56000"/>
                </a:schemeClr>
              </a:solidFill>
            </a:endParaRPr>
          </a:p>
          <a:p>
            <a:r>
              <a:rPr lang="en-GB" sz="2000" dirty="0">
                <a:solidFill>
                  <a:schemeClr val="bg2">
                    <a:alpha val="56000"/>
                  </a:schemeClr>
                </a:solidFill>
                <a:hlinkClick r:id="rId2"/>
              </a:rPr>
              <a:t>r.almeida@studenti.unipi.it</a:t>
            </a:r>
            <a:endParaRPr lang="en-GB" sz="2000" dirty="0">
              <a:solidFill>
                <a:schemeClr val="bg2">
                  <a:alpha val="56000"/>
                </a:schemeClr>
              </a:solidFill>
            </a:endParaRPr>
          </a:p>
          <a:p>
            <a:r>
              <a:rPr lang="en-GB" sz="2000" b="1" dirty="0" err="1">
                <a:solidFill>
                  <a:schemeClr val="bg2">
                    <a:alpha val="56000"/>
                  </a:schemeClr>
                </a:solidFill>
              </a:rPr>
              <a:t>Università</a:t>
            </a:r>
            <a:r>
              <a:rPr lang="en-GB" sz="2000" b="1" dirty="0">
                <a:solidFill>
                  <a:schemeClr val="bg2">
                    <a:alpha val="56000"/>
                  </a:schemeClr>
                </a:solidFill>
              </a:rPr>
              <a:t> di Pisa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0E17F91-3488-4CC0-9982-10628CE7C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000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2F437-7F0A-4554-926F-1A12053373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2125" y="0"/>
            <a:ext cx="0" cy="685800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2B27267-7484-4214-A265-76336B01B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9999" y="4797425"/>
            <a:ext cx="7212126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12BE672-C920-8AA9-2EC8-3D2A0D1E1D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128" y="1810953"/>
            <a:ext cx="3179872" cy="3244767"/>
          </a:xfrm>
          <a:custGeom>
            <a:avLst/>
            <a:gdLst/>
            <a:ahLst/>
            <a:cxnLst/>
            <a:rect l="l" t="t" r="r" b="b"/>
            <a:pathLst>
              <a:path w="4079875" h="6857999">
                <a:moveTo>
                  <a:pt x="0" y="0"/>
                </a:moveTo>
                <a:lnTo>
                  <a:pt x="4079875" y="0"/>
                </a:lnTo>
                <a:lnTo>
                  <a:pt x="4079875" y="6857999"/>
                </a:lnTo>
                <a:lnTo>
                  <a:pt x="0" y="685799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42823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971-0A8E-EB31-E83C-8EB7EEBB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 err="1"/>
              <a:t>Solidity</a:t>
            </a:r>
            <a:r>
              <a:rPr lang="pt-PT" dirty="0"/>
              <a:t>: </a:t>
            </a:r>
            <a:r>
              <a:rPr lang="pt-PT" dirty="0" err="1"/>
              <a:t>run</a:t>
            </a:r>
            <a:r>
              <a:rPr lang="pt-PT" dirty="0"/>
              <a:t> scripts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5A711-8002-7435-A482-B190C795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592261"/>
            <a:ext cx="10080536" cy="4936899"/>
          </a:xfrm>
        </p:spPr>
        <p:txBody>
          <a:bodyPr/>
          <a:lstStyle/>
          <a:p>
            <a:r>
              <a:rPr lang="en-GB" sz="2400" dirty="0"/>
              <a:t>Create a new folder named “scripts” in the project folder.</a:t>
            </a:r>
          </a:p>
          <a:p>
            <a:r>
              <a:rPr lang="en-GB" sz="2400" dirty="0"/>
              <a:t>Create a “runHello.js” file inside it.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Add the following data to it:</a:t>
            </a:r>
          </a:p>
          <a:p>
            <a:endParaRPr lang="en-GB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D4BB96-D07E-9A63-47D6-3F0DA76D8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532" y="2659185"/>
            <a:ext cx="5322363" cy="31301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18F2F0-7936-D8B3-EFA7-40801A453F6B}"/>
              </a:ext>
            </a:extLst>
          </p:cNvPr>
          <p:cNvSpPr txBox="1"/>
          <p:nvPr/>
        </p:nvSpPr>
        <p:spPr>
          <a:xfrm>
            <a:off x="1343025" y="1450847"/>
            <a:ext cx="10406062" cy="507831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HelloWorld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artifacts</a:t>
            </a:r>
            <a:r>
              <a:rPr lang="en-GB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require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"HelloWorld"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module</a:t>
            </a:r>
            <a:r>
              <a:rPr lang="en-GB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exports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async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callback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try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hello_deployed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await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HelloWorld</a:t>
            </a:r>
            <a:r>
              <a:rPr lang="en-GB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deployed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b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greet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process</a:t>
            </a:r>
            <a:r>
              <a:rPr lang="en-GB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];</a:t>
            </a:r>
          </a:p>
          <a:p>
            <a:b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message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await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hello_deployed</a:t>
            </a:r>
            <a:r>
              <a:rPr lang="en-GB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greet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console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message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console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"ERROR: "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error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b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callback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86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971-0A8E-EB31-E83C-8EB7EEBB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 err="1"/>
              <a:t>Solidity</a:t>
            </a:r>
            <a:r>
              <a:rPr lang="pt-PT" dirty="0"/>
              <a:t>: </a:t>
            </a:r>
            <a:r>
              <a:rPr lang="pt-PT" dirty="0" err="1"/>
              <a:t>run</a:t>
            </a:r>
            <a:r>
              <a:rPr lang="pt-PT" dirty="0"/>
              <a:t> scripts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5A711-8002-7435-A482-B190C795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4" y="1592261"/>
            <a:ext cx="10406063" cy="4936899"/>
          </a:xfrm>
        </p:spPr>
        <p:txBody>
          <a:bodyPr/>
          <a:lstStyle/>
          <a:p>
            <a:r>
              <a:rPr lang="en-GB" sz="2400" dirty="0"/>
              <a:t>Run the script from a normal console (not a truffle one, though it is possible to do so). Do not forget to provide the ‘greet’ argument:</a:t>
            </a:r>
          </a:p>
          <a:p>
            <a:pPr lvl="1"/>
            <a:r>
              <a:rPr lang="en-GB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$ truffle exec .\scripts\runHello.js &lt;</a:t>
            </a:r>
            <a:r>
              <a:rPr lang="en-GB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greet_argument</a:t>
            </a:r>
            <a:r>
              <a:rPr lang="en-GB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GB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114979-FC1B-0D7F-8B79-CCC8946A7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685" y="3429000"/>
            <a:ext cx="10454401" cy="218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21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B9FA5-737B-C6D8-F8A2-3898CA795A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pt-PT" dirty="0" err="1"/>
              <a:t>How</a:t>
            </a:r>
            <a:r>
              <a:rPr lang="pt-PT" dirty="0"/>
              <a:t> to </a:t>
            </a:r>
            <a:r>
              <a:rPr lang="pt-PT" dirty="0" err="1"/>
              <a:t>write</a:t>
            </a:r>
            <a:r>
              <a:rPr lang="pt-PT" dirty="0"/>
              <a:t>, compile and </a:t>
            </a:r>
            <a:r>
              <a:rPr lang="pt-PT" dirty="0" err="1"/>
              <a:t>deploy</a:t>
            </a:r>
            <a:r>
              <a:rPr lang="pt-PT" dirty="0"/>
              <a:t> a </a:t>
            </a:r>
            <a:r>
              <a:rPr lang="pt-PT" dirty="0" err="1"/>
              <a:t>simple</a:t>
            </a:r>
            <a:r>
              <a:rPr lang="pt-PT" dirty="0"/>
              <a:t> </a:t>
            </a:r>
            <a:r>
              <a:rPr lang="pt-PT" b="1" dirty="0" err="1"/>
              <a:t>HelloWorld</a:t>
            </a:r>
            <a:r>
              <a:rPr lang="pt-PT" dirty="0"/>
              <a:t> </a:t>
            </a:r>
            <a:r>
              <a:rPr lang="pt-PT" dirty="0" err="1"/>
              <a:t>Solidity</a:t>
            </a:r>
            <a:r>
              <a:rPr lang="pt-PT" dirty="0"/>
              <a:t> </a:t>
            </a:r>
            <a:r>
              <a:rPr lang="pt-PT" dirty="0" err="1"/>
              <a:t>contract</a:t>
            </a:r>
            <a:endParaRPr lang="en-GB" dirty="0"/>
          </a:p>
        </p:txBody>
      </p:sp>
      <p:pic>
        <p:nvPicPr>
          <p:cNvPr id="7" name="Picture 6" descr="A picture containing triangle, design&#10;&#10;Description automatically generated">
            <a:extLst>
              <a:ext uri="{FF2B5EF4-FFF2-40B4-BE49-F238E27FC236}">
                <a16:creationId xmlns:a16="http://schemas.microsoft.com/office/drawing/2014/main" id="{E2EF6B3C-13EA-4EEA-3EF2-2C0998140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123" y="2790546"/>
            <a:ext cx="2925398" cy="292539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12C15FD8-EA83-1A16-DC78-293D28D18F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0524" r="32351"/>
          <a:stretch/>
        </p:blipFill>
        <p:spPr>
          <a:xfrm>
            <a:off x="2624577" y="2393407"/>
            <a:ext cx="2071409" cy="371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81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971-0A8E-EB31-E83C-8EB7EEBB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 err="1"/>
              <a:t>Solidity</a:t>
            </a:r>
            <a:r>
              <a:rPr lang="pt-PT" dirty="0"/>
              <a:t>: </a:t>
            </a:r>
            <a:r>
              <a:rPr lang="pt-PT" dirty="0" err="1"/>
              <a:t>Simple</a:t>
            </a:r>
            <a:r>
              <a:rPr lang="pt-PT" dirty="0"/>
              <a:t> </a:t>
            </a:r>
            <a:r>
              <a:rPr lang="pt-PT" dirty="0" err="1"/>
              <a:t>HelloWorld</a:t>
            </a:r>
            <a:r>
              <a:rPr lang="pt-PT" dirty="0"/>
              <a:t> </a:t>
            </a:r>
            <a:r>
              <a:rPr lang="pt-PT" dirty="0" err="1"/>
              <a:t>example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5A711-8002-7435-A482-B190C795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592262"/>
            <a:ext cx="10406063" cy="3907017"/>
          </a:xfrm>
        </p:spPr>
        <p:txBody>
          <a:bodyPr/>
          <a:lstStyle/>
          <a:p>
            <a:r>
              <a:rPr lang="pt-PT" dirty="0"/>
              <a:t>Open a </a:t>
            </a:r>
            <a:r>
              <a:rPr lang="pt-PT" dirty="0" err="1"/>
              <a:t>command</a:t>
            </a:r>
            <a:r>
              <a:rPr lang="pt-PT" dirty="0"/>
              <a:t> </a:t>
            </a:r>
            <a:r>
              <a:rPr lang="pt-PT" dirty="0" err="1"/>
              <a:t>line</a:t>
            </a:r>
            <a:r>
              <a:rPr lang="pt-PT" dirty="0"/>
              <a:t> </a:t>
            </a:r>
            <a:r>
              <a:rPr lang="pt-PT" dirty="0" err="1"/>
              <a:t>where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want</a:t>
            </a:r>
            <a:r>
              <a:rPr lang="pt-PT" dirty="0"/>
              <a:t> to </a:t>
            </a:r>
            <a:r>
              <a:rPr lang="pt-PT" dirty="0" err="1"/>
              <a:t>create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new</a:t>
            </a:r>
            <a:r>
              <a:rPr lang="pt-PT" dirty="0"/>
              <a:t> </a:t>
            </a:r>
            <a:r>
              <a:rPr lang="pt-PT" dirty="0" err="1"/>
              <a:t>project</a:t>
            </a:r>
            <a:r>
              <a:rPr lang="pt-PT" dirty="0"/>
              <a:t> and </a:t>
            </a:r>
            <a:r>
              <a:rPr lang="pt-PT" dirty="0" err="1"/>
              <a:t>scaffold</a:t>
            </a:r>
            <a:r>
              <a:rPr lang="pt-PT" dirty="0"/>
              <a:t> </a:t>
            </a:r>
            <a:r>
              <a:rPr lang="pt-PT" dirty="0" err="1"/>
              <a:t>it</a:t>
            </a:r>
            <a:r>
              <a:rPr lang="pt-PT" dirty="0"/>
              <a:t> </a:t>
            </a:r>
            <a:r>
              <a:rPr lang="pt-PT" dirty="0" err="1"/>
              <a:t>using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truffle</a:t>
            </a:r>
            <a:r>
              <a:rPr lang="pt-PT" dirty="0"/>
              <a:t> </a:t>
            </a:r>
            <a:r>
              <a:rPr lang="pt-PT" dirty="0" err="1"/>
              <a:t>framework</a:t>
            </a:r>
            <a:r>
              <a:rPr lang="pt-PT" dirty="0"/>
              <a:t>:</a:t>
            </a:r>
          </a:p>
          <a:p>
            <a:pPr lvl="1"/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truffle</a:t>
            </a:r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hello_world</a:t>
            </a:r>
            <a:endParaRPr lang="pt-PT" sz="2400" dirty="0">
              <a:highlight>
                <a:srgbClr val="00FFFF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PT" dirty="0"/>
          </a:p>
          <a:p>
            <a:r>
              <a:rPr lang="pt-PT" dirty="0" err="1"/>
              <a:t>Command</a:t>
            </a:r>
            <a:r>
              <a:rPr lang="pt-PT" dirty="0"/>
              <a:t> </a:t>
            </a:r>
            <a:r>
              <a:rPr lang="pt-PT" dirty="0" err="1"/>
              <a:t>creates</a:t>
            </a:r>
            <a:r>
              <a:rPr lang="pt-PT" dirty="0"/>
              <a:t>:</a:t>
            </a:r>
          </a:p>
          <a:p>
            <a:pPr lvl="1"/>
            <a:r>
              <a:rPr lang="pt-PT" dirty="0" err="1"/>
              <a:t>Folder</a:t>
            </a:r>
            <a:r>
              <a:rPr lang="pt-PT" dirty="0"/>
              <a:t> </a:t>
            </a:r>
            <a:r>
              <a:rPr lang="pt-PT" dirty="0" err="1"/>
              <a:t>structure</a:t>
            </a:r>
            <a:endParaRPr lang="pt-PT" dirty="0"/>
          </a:p>
          <a:p>
            <a:pPr lvl="1"/>
            <a:r>
              <a:rPr lang="pt-PT" dirty="0"/>
              <a:t>Truffle-config.js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22E3B3-F683-D084-1022-379856880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6852" y="1628326"/>
            <a:ext cx="6697014" cy="490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3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971-0A8E-EB31-E83C-8EB7EEBB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 err="1"/>
              <a:t>Solidity</a:t>
            </a:r>
            <a:r>
              <a:rPr lang="pt-PT" dirty="0"/>
              <a:t>: </a:t>
            </a:r>
            <a:r>
              <a:rPr lang="pt-PT" dirty="0" err="1"/>
              <a:t>Simple</a:t>
            </a:r>
            <a:r>
              <a:rPr lang="pt-PT" dirty="0"/>
              <a:t> </a:t>
            </a:r>
            <a:r>
              <a:rPr lang="pt-PT" dirty="0" err="1"/>
              <a:t>HelloWorld</a:t>
            </a:r>
            <a:r>
              <a:rPr lang="pt-PT" dirty="0"/>
              <a:t> </a:t>
            </a:r>
            <a:r>
              <a:rPr lang="pt-PT" dirty="0" err="1"/>
              <a:t>example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5A711-8002-7435-A482-B190C795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592262"/>
            <a:ext cx="10406063" cy="4769902"/>
          </a:xfrm>
        </p:spPr>
        <p:txBody>
          <a:bodyPr/>
          <a:lstStyle/>
          <a:p>
            <a:r>
              <a:rPr lang="pt-PT" dirty="0" err="1"/>
              <a:t>Get</a:t>
            </a:r>
            <a:r>
              <a:rPr lang="pt-PT" dirty="0"/>
              <a:t> </a:t>
            </a:r>
            <a:r>
              <a:rPr lang="pt-PT" dirty="0" err="1"/>
              <a:t>into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created</a:t>
            </a:r>
            <a:r>
              <a:rPr lang="pt-PT" dirty="0"/>
              <a:t> </a:t>
            </a:r>
            <a:r>
              <a:rPr lang="pt-PT" dirty="0" err="1"/>
              <a:t>folder</a:t>
            </a:r>
            <a:r>
              <a:rPr lang="pt-PT" dirty="0"/>
              <a:t>:</a:t>
            </a:r>
          </a:p>
          <a:p>
            <a:pPr lvl="1"/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$ cd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hello_world</a:t>
            </a:r>
            <a:endParaRPr lang="pt-PT" sz="2400" dirty="0">
              <a:highlight>
                <a:srgbClr val="00FFFF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PT" dirty="0"/>
          </a:p>
          <a:p>
            <a:r>
              <a:rPr lang="pt-PT" dirty="0" err="1"/>
              <a:t>Create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base </a:t>
            </a:r>
            <a:r>
              <a:rPr lang="pt-PT" dirty="0" err="1"/>
              <a:t>contract</a:t>
            </a:r>
            <a:r>
              <a:rPr lang="pt-PT" dirty="0"/>
              <a:t> </a:t>
            </a:r>
            <a:r>
              <a:rPr lang="pt-PT" dirty="0" err="1"/>
              <a:t>using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truffle</a:t>
            </a:r>
            <a:r>
              <a:rPr lang="pt-PT" dirty="0"/>
              <a:t> </a:t>
            </a:r>
            <a:r>
              <a:rPr lang="pt-PT" dirty="0" err="1"/>
              <a:t>framework</a:t>
            </a:r>
            <a:r>
              <a:rPr lang="pt-PT" dirty="0"/>
              <a:t>:</a:t>
            </a:r>
          </a:p>
          <a:p>
            <a:pPr lvl="1"/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truffle</a:t>
            </a:r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contract</a:t>
            </a:r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HelloWorld</a:t>
            </a:r>
            <a:endParaRPr lang="pt-PT" sz="2400" dirty="0">
              <a:highlight>
                <a:srgbClr val="00FFFF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pt-PT" sz="2400" dirty="0">
              <a:highlight>
                <a:srgbClr val="00FFFF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PT" dirty="0" err="1"/>
              <a:t>Creates</a:t>
            </a:r>
            <a:r>
              <a:rPr lang="pt-PT" dirty="0"/>
              <a:t> a </a:t>
            </a:r>
            <a:r>
              <a:rPr lang="pt-PT" dirty="0" err="1"/>
              <a:t>HelloWorld.sol</a:t>
            </a:r>
            <a:r>
              <a:rPr lang="pt-PT" dirty="0"/>
              <a:t> </a:t>
            </a:r>
            <a:r>
              <a:rPr lang="pt-PT" dirty="0" err="1"/>
              <a:t>contract</a:t>
            </a:r>
            <a:r>
              <a:rPr lang="pt-PT" dirty="0"/>
              <a:t> </a:t>
            </a:r>
            <a:r>
              <a:rPr lang="pt-PT" dirty="0" err="1"/>
              <a:t>skeleton</a:t>
            </a:r>
            <a:r>
              <a:rPr lang="pt-PT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EBEEED-F7AB-A1E8-2434-311654030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154" y="1592262"/>
            <a:ext cx="8092934" cy="476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70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971-0A8E-EB31-E83C-8EB7EEBB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 err="1"/>
              <a:t>Solidity</a:t>
            </a:r>
            <a:r>
              <a:rPr lang="pt-PT" dirty="0"/>
              <a:t>: </a:t>
            </a:r>
            <a:r>
              <a:rPr lang="pt-PT" dirty="0" err="1"/>
              <a:t>Simple</a:t>
            </a:r>
            <a:r>
              <a:rPr lang="pt-PT" dirty="0"/>
              <a:t> </a:t>
            </a:r>
            <a:r>
              <a:rPr lang="pt-PT" dirty="0" err="1"/>
              <a:t>HelloWorld</a:t>
            </a:r>
            <a:r>
              <a:rPr lang="pt-PT" dirty="0"/>
              <a:t> </a:t>
            </a:r>
            <a:r>
              <a:rPr lang="pt-PT" dirty="0" err="1"/>
              <a:t>example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5A711-8002-7435-A482-B190C795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592262"/>
            <a:ext cx="10406063" cy="4769902"/>
          </a:xfrm>
        </p:spPr>
        <p:txBody>
          <a:bodyPr/>
          <a:lstStyle/>
          <a:p>
            <a:r>
              <a:rPr lang="en-GB" sz="2400" dirty="0"/>
              <a:t>Replace the constructor with a simple function that returns a simple greeting to the contract: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b="1" dirty="0"/>
              <a:t>memory</a:t>
            </a:r>
            <a:r>
              <a:rPr lang="en-GB" sz="2400" dirty="0"/>
              <a:t> – the variable is stored temporarily in memory, i.e., it is destroyed once the function terminates.</a:t>
            </a:r>
          </a:p>
          <a:p>
            <a:r>
              <a:rPr lang="en-GB" sz="2400" b="1" dirty="0"/>
              <a:t>pure</a:t>
            </a:r>
            <a:r>
              <a:rPr lang="en-GB" sz="2400" dirty="0"/>
              <a:t> – the function does not read nor modify state variables.</a:t>
            </a:r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  <a:p>
            <a:pPr lvl="1"/>
            <a:endParaRPr lang="pt-P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B7CDA4-2569-3F8C-328E-D0612E10339B}"/>
              </a:ext>
            </a:extLst>
          </p:cNvPr>
          <p:cNvSpPr txBox="1"/>
          <p:nvPr/>
        </p:nvSpPr>
        <p:spPr>
          <a:xfrm>
            <a:off x="1329578" y="2801897"/>
            <a:ext cx="10406063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memory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greet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pure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returns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memory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memory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hello =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"Hello "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GB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concat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(hello, greet); </a:t>
            </a:r>
          </a:p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}</a:t>
            </a:r>
          </a:p>
        </p:txBody>
      </p:sp>
    </p:spTree>
    <p:extLst>
      <p:ext uri="{BB962C8B-B14F-4D97-AF65-F5344CB8AC3E}">
        <p14:creationId xmlns:p14="http://schemas.microsoft.com/office/powerpoint/2010/main" val="280446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971-0A8E-EB31-E83C-8EB7EEBB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 err="1"/>
              <a:t>Solidity</a:t>
            </a:r>
            <a:r>
              <a:rPr lang="pt-PT" dirty="0"/>
              <a:t>: </a:t>
            </a:r>
            <a:r>
              <a:rPr lang="pt-PT" dirty="0" err="1"/>
              <a:t>Simple</a:t>
            </a:r>
            <a:r>
              <a:rPr lang="pt-PT" dirty="0"/>
              <a:t> </a:t>
            </a:r>
            <a:r>
              <a:rPr lang="pt-PT" dirty="0" err="1"/>
              <a:t>HelloWorld</a:t>
            </a:r>
            <a:r>
              <a:rPr lang="pt-PT" dirty="0"/>
              <a:t> </a:t>
            </a:r>
            <a:r>
              <a:rPr lang="pt-PT" dirty="0" err="1"/>
              <a:t>example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5A711-8002-7435-A482-B190C795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592262"/>
            <a:ext cx="10406063" cy="4769902"/>
          </a:xfrm>
        </p:spPr>
        <p:txBody>
          <a:bodyPr/>
          <a:lstStyle/>
          <a:p>
            <a:r>
              <a:rPr lang="en-GB" sz="2400" dirty="0"/>
              <a:t>Create a migration file to deploy the </a:t>
            </a:r>
            <a:r>
              <a:rPr lang="en-GB" sz="2400" dirty="0" err="1"/>
              <a:t>HelloWorld.sol</a:t>
            </a:r>
            <a:r>
              <a:rPr lang="en-GB" sz="2400" dirty="0"/>
              <a:t> contract:</a:t>
            </a:r>
            <a:endParaRPr lang="pt-PT" sz="2400" dirty="0"/>
          </a:p>
          <a:p>
            <a:pPr lvl="1"/>
            <a:r>
              <a:rPr lang="pt-PT" sz="2400" dirty="0" err="1"/>
              <a:t>Create</a:t>
            </a:r>
            <a:r>
              <a:rPr lang="pt-PT" sz="2400" dirty="0"/>
              <a:t> a </a:t>
            </a:r>
            <a:r>
              <a:rPr lang="pt-PT" sz="2400" dirty="0" err="1"/>
              <a:t>new</a:t>
            </a:r>
            <a:r>
              <a:rPr lang="pt-PT" sz="2400" dirty="0"/>
              <a:t> “1_deploy_contracts.js” file </a:t>
            </a:r>
            <a:r>
              <a:rPr lang="pt-PT" sz="2400" dirty="0" err="1"/>
              <a:t>inside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migrations</a:t>
            </a:r>
            <a:r>
              <a:rPr lang="pt-PT" sz="2400" dirty="0"/>
              <a:t> </a:t>
            </a:r>
            <a:r>
              <a:rPr lang="pt-PT" sz="2400" dirty="0" err="1"/>
              <a:t>folder</a:t>
            </a:r>
            <a:r>
              <a:rPr lang="pt-PT" sz="2400" dirty="0"/>
              <a:t>.</a:t>
            </a:r>
          </a:p>
          <a:p>
            <a:pPr lvl="1"/>
            <a:r>
              <a:rPr lang="pt-PT" sz="2400" dirty="0" err="1"/>
              <a:t>Add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migration</a:t>
            </a:r>
            <a:r>
              <a:rPr lang="pt-PT" sz="2400" dirty="0"/>
              <a:t> </a:t>
            </a:r>
            <a:r>
              <a:rPr lang="pt-PT" sz="2400" dirty="0" err="1"/>
              <a:t>instructions</a:t>
            </a:r>
            <a:r>
              <a:rPr lang="pt-PT" sz="2400" dirty="0"/>
              <a:t> to </a:t>
            </a:r>
            <a:r>
              <a:rPr lang="pt-PT" sz="2400" dirty="0" err="1"/>
              <a:t>it</a:t>
            </a:r>
            <a:r>
              <a:rPr lang="pt-PT" sz="2400" dirty="0"/>
              <a:t>:</a:t>
            </a:r>
          </a:p>
          <a:p>
            <a:pPr lvl="1"/>
            <a:endParaRPr lang="en-GB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0EBFF8-0635-5260-F452-21D75AB4F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513" y="3223891"/>
            <a:ext cx="9110228" cy="337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49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971-0A8E-EB31-E83C-8EB7EEBB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 err="1"/>
              <a:t>Solidity</a:t>
            </a:r>
            <a:r>
              <a:rPr lang="pt-PT" dirty="0"/>
              <a:t>: </a:t>
            </a:r>
            <a:r>
              <a:rPr lang="pt-PT" dirty="0" err="1"/>
              <a:t>Simple</a:t>
            </a:r>
            <a:r>
              <a:rPr lang="pt-PT" dirty="0"/>
              <a:t> </a:t>
            </a:r>
            <a:r>
              <a:rPr lang="pt-PT" dirty="0" err="1"/>
              <a:t>HelloWorld</a:t>
            </a:r>
            <a:r>
              <a:rPr lang="pt-PT" dirty="0"/>
              <a:t> </a:t>
            </a:r>
            <a:r>
              <a:rPr lang="pt-PT" dirty="0" err="1"/>
              <a:t>example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5A711-8002-7435-A482-B190C795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592262"/>
            <a:ext cx="7479003" cy="4769902"/>
          </a:xfrm>
        </p:spPr>
        <p:txBody>
          <a:bodyPr/>
          <a:lstStyle/>
          <a:p>
            <a:r>
              <a:rPr lang="pt-PT" sz="2400" dirty="0" err="1"/>
              <a:t>Deploy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contract</a:t>
            </a:r>
            <a:r>
              <a:rPr lang="pt-PT" sz="2400" dirty="0"/>
              <a:t> to a local (Ganache) blockchain:</a:t>
            </a:r>
          </a:p>
          <a:p>
            <a:pPr lvl="1"/>
            <a:r>
              <a:rPr lang="pt-PT" sz="2400" dirty="0"/>
              <a:t>Open Ganache </a:t>
            </a:r>
            <a:r>
              <a:rPr lang="pt-PT" sz="2400" dirty="0" err="1"/>
              <a:t>application</a:t>
            </a:r>
            <a:r>
              <a:rPr lang="pt-PT" sz="2400" dirty="0"/>
              <a:t>.</a:t>
            </a:r>
          </a:p>
          <a:p>
            <a:pPr lvl="1"/>
            <a:r>
              <a:rPr lang="pt-PT" sz="2400" dirty="0" err="1"/>
              <a:t>Create</a:t>
            </a:r>
            <a:r>
              <a:rPr lang="pt-PT" sz="2400" dirty="0"/>
              <a:t> a </a:t>
            </a:r>
            <a:r>
              <a:rPr lang="pt-PT" sz="2400" dirty="0" err="1"/>
              <a:t>new</a:t>
            </a:r>
            <a:r>
              <a:rPr lang="pt-PT" sz="2400" dirty="0"/>
              <a:t> </a:t>
            </a:r>
            <a:r>
              <a:rPr lang="pt-PT" sz="2400" dirty="0" err="1"/>
              <a:t>Ethereum</a:t>
            </a:r>
            <a:r>
              <a:rPr lang="pt-PT" sz="2400" dirty="0"/>
              <a:t> </a:t>
            </a:r>
            <a:r>
              <a:rPr lang="pt-PT" sz="2400" dirty="0" err="1"/>
              <a:t>workspace</a:t>
            </a:r>
            <a:r>
              <a:rPr lang="pt-PT" sz="2400" dirty="0"/>
              <a:t> and </a:t>
            </a:r>
            <a:r>
              <a:rPr lang="pt-PT" sz="2400" dirty="0" err="1"/>
              <a:t>associate</a:t>
            </a:r>
            <a:r>
              <a:rPr lang="en-GB" sz="2400" dirty="0"/>
              <a:t> the HelloWorld project’s truffle-config.js to it:</a:t>
            </a:r>
          </a:p>
          <a:p>
            <a:pPr lvl="1"/>
            <a:r>
              <a:rPr lang="en-GB" sz="2400" dirty="0"/>
              <a:t>Press start to initialize the local blockchain.</a:t>
            </a:r>
            <a:endParaRPr lang="pt-PT" sz="2400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11D3006-CBE5-D7C5-DB32-DCDD19505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22028" y="1490729"/>
            <a:ext cx="2009104" cy="226024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0DA65D-F990-CE46-5722-9247DABDDB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2126" y="788681"/>
            <a:ext cx="8976962" cy="55734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B52E87B-C282-AC86-F31C-545EA408C7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9616" y="1278888"/>
            <a:ext cx="9183382" cy="49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02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971-0A8E-EB31-E83C-8EB7EEBB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 err="1"/>
              <a:t>Solidity</a:t>
            </a:r>
            <a:r>
              <a:rPr lang="pt-PT" dirty="0"/>
              <a:t>: </a:t>
            </a:r>
            <a:r>
              <a:rPr lang="pt-PT" dirty="0" err="1"/>
              <a:t>Simple</a:t>
            </a:r>
            <a:r>
              <a:rPr lang="pt-PT" dirty="0"/>
              <a:t> </a:t>
            </a:r>
            <a:r>
              <a:rPr lang="pt-PT" dirty="0" err="1"/>
              <a:t>HelloWorld</a:t>
            </a:r>
            <a:r>
              <a:rPr lang="pt-PT" dirty="0"/>
              <a:t> </a:t>
            </a:r>
            <a:r>
              <a:rPr lang="pt-PT" dirty="0" err="1"/>
              <a:t>example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5A711-8002-7435-A482-B190C795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592262"/>
            <a:ext cx="10406063" cy="4769902"/>
          </a:xfrm>
        </p:spPr>
        <p:txBody>
          <a:bodyPr/>
          <a:lstStyle/>
          <a:p>
            <a:r>
              <a:rPr lang="pt-PT" sz="2400" dirty="0" err="1"/>
              <a:t>Deploy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contract</a:t>
            </a:r>
            <a:r>
              <a:rPr lang="pt-PT" sz="2400" dirty="0"/>
              <a:t> to a local (Ganache) blockchain:</a:t>
            </a:r>
          </a:p>
          <a:p>
            <a:pPr lvl="1"/>
            <a:r>
              <a:rPr lang="pt-PT" sz="2400" dirty="0"/>
              <a:t>Use </a:t>
            </a:r>
            <a:r>
              <a:rPr lang="pt-PT" sz="2400" dirty="0" err="1"/>
              <a:t>truffle</a:t>
            </a:r>
            <a:r>
              <a:rPr lang="pt-PT" sz="2400" dirty="0"/>
              <a:t> to compile and </a:t>
            </a:r>
            <a:r>
              <a:rPr lang="pt-PT" sz="2400" dirty="0" err="1"/>
              <a:t>deploy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project</a:t>
            </a:r>
            <a:r>
              <a:rPr lang="pt-PT" sz="2400" dirty="0"/>
              <a:t> to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running</a:t>
            </a:r>
            <a:r>
              <a:rPr lang="pt-PT" sz="2400" dirty="0"/>
              <a:t> local blockchain:</a:t>
            </a:r>
          </a:p>
          <a:p>
            <a:pPr lvl="2"/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truffle</a:t>
            </a:r>
            <a:r>
              <a:rPr lang="pt-PT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PT" sz="2400" dirty="0" err="1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migrate</a:t>
            </a:r>
            <a:endParaRPr lang="pt-PT" sz="2400" dirty="0">
              <a:highlight>
                <a:srgbClr val="00FFFF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C6547-CC3A-CA44-EBE4-61891FFAE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863" y="3977213"/>
            <a:ext cx="10393225" cy="174331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4EDE8FF-642A-AD44-902E-A4218975A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28" y="2880787"/>
            <a:ext cx="8849960" cy="374384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31289D7-9FF0-A24D-7B29-4A8A6A62A7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1177" y="2647597"/>
            <a:ext cx="8230749" cy="39915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FABCF24-CFFB-C8EE-4BE8-70CDE05C0D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3702" y="3414553"/>
            <a:ext cx="9488224" cy="29436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638791A-73E9-F3E6-851A-81B1D164AC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2860" y="3503021"/>
            <a:ext cx="8135485" cy="287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04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9971-0A8E-EB31-E83C-8EB7EEBB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 err="1"/>
              <a:t>Solidity</a:t>
            </a:r>
            <a:r>
              <a:rPr lang="pt-PT" dirty="0"/>
              <a:t>: </a:t>
            </a:r>
            <a:r>
              <a:rPr lang="pt-PT" dirty="0" err="1"/>
              <a:t>Simple</a:t>
            </a:r>
            <a:r>
              <a:rPr lang="pt-PT" dirty="0"/>
              <a:t> </a:t>
            </a:r>
            <a:r>
              <a:rPr lang="pt-PT" dirty="0" err="1"/>
              <a:t>HelloWorld</a:t>
            </a:r>
            <a:r>
              <a:rPr lang="pt-PT" dirty="0"/>
              <a:t> </a:t>
            </a:r>
            <a:r>
              <a:rPr lang="pt-PT" dirty="0" err="1"/>
              <a:t>example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5A711-8002-7435-A482-B190C795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1592262"/>
            <a:ext cx="10080536" cy="4216110"/>
          </a:xfrm>
        </p:spPr>
        <p:txBody>
          <a:bodyPr/>
          <a:lstStyle/>
          <a:p>
            <a:r>
              <a:rPr lang="en-GB" sz="2400" dirty="0"/>
              <a:t>Run the ‘</a:t>
            </a:r>
            <a:r>
              <a:rPr lang="en-GB" sz="2400" dirty="0" err="1"/>
              <a:t>sayHello</a:t>
            </a:r>
            <a:r>
              <a:rPr lang="en-GB" sz="2400" dirty="0"/>
              <a:t>()’ function:</a:t>
            </a:r>
          </a:p>
          <a:p>
            <a:pPr lvl="1"/>
            <a:r>
              <a:rPr lang="en-GB" sz="2400" dirty="0"/>
              <a:t>Open a truffle console to interact directly with the local blockchain:</a:t>
            </a:r>
          </a:p>
          <a:p>
            <a:pPr lvl="2"/>
            <a:r>
              <a:rPr lang="en-GB" sz="2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$ truffle console</a:t>
            </a:r>
          </a:p>
          <a:p>
            <a:pPr lvl="1"/>
            <a:r>
              <a:rPr lang="en-GB" sz="2400" dirty="0"/>
              <a:t>Execute the function from a deployed instance: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F74B88-578D-2470-82B5-DDED096C4955}"/>
              </a:ext>
            </a:extLst>
          </p:cNvPr>
          <p:cNvSpPr txBox="1"/>
          <p:nvPr/>
        </p:nvSpPr>
        <p:spPr>
          <a:xfrm>
            <a:off x="2169755" y="4097962"/>
            <a:ext cx="7852490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truffle(ganache)&gt; </a:t>
            </a:r>
            <a:r>
              <a:rPr lang="en-GB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HelloWorld.deployed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.then(function(instance) {</a:t>
            </a:r>
          </a:p>
          <a:p>
            <a:r>
              <a:rPr lang="en-GB" dirty="0">
                <a:solidFill>
                  <a:srgbClr val="D4D4D4"/>
                </a:solidFill>
                <a:latin typeface="Consolas" panose="020B0609020204030204" pitchFamily="49" charset="0"/>
              </a:rPr>
              <a:t>		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lang="en-GB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instance.sayHello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("Ricardo"); </a:t>
            </a:r>
          </a:p>
          <a:p>
            <a:r>
              <a:rPr lang="en-GB" dirty="0">
                <a:solidFill>
                  <a:srgbClr val="D4D4D4"/>
                </a:solidFill>
                <a:latin typeface="Consolas" panose="020B0609020204030204" pitchFamily="49" charset="0"/>
              </a:rPr>
              <a:t>		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GB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896726084"/>
      </p:ext>
    </p:extLst>
  </p:cSld>
  <p:clrMapOvr>
    <a:masterClrMapping/>
  </p:clrMapOvr>
</p:sld>
</file>

<file path=ppt/theme/theme1.xml><?xml version="1.0" encoding="utf-8"?>
<a:theme xmlns:a="http://schemas.openxmlformats.org/drawingml/2006/main" name="LinesVTI">
  <a:themeElements>
    <a:clrScheme name="Lines">
      <a:dk1>
        <a:sysClr val="windowText" lastClr="000000"/>
      </a:dk1>
      <a:lt1>
        <a:sysClr val="window" lastClr="FFFFFF"/>
      </a:lt1>
      <a:dk2>
        <a:srgbClr val="592F34"/>
      </a:dk2>
      <a:lt2>
        <a:srgbClr val="F8EFE3"/>
      </a:lt2>
      <a:accent1>
        <a:srgbClr val="5B8E96"/>
      </a:accent1>
      <a:accent2>
        <a:srgbClr val="B09BA2"/>
      </a:accent2>
      <a:accent3>
        <a:srgbClr val="E3835D"/>
      </a:accent3>
      <a:accent4>
        <a:srgbClr val="7B99DB"/>
      </a:accent4>
      <a:accent5>
        <a:srgbClr val="D09245"/>
      </a:accent5>
      <a:accent6>
        <a:srgbClr val="96A82C"/>
      </a:accent6>
      <a:hlink>
        <a:srgbClr val="5B8E96"/>
      </a:hlink>
      <a:folHlink>
        <a:srgbClr val="B5826E"/>
      </a:folHlink>
    </a:clrScheme>
    <a:fontScheme name="NH Grotesk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nesVTI" id="{6E3869FE-86F4-49DA-A8B9-3320C89167F7}" vid="{3A76BC48-4881-4AE8-821D-8B9CC9A08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571</Words>
  <Application>Microsoft Office PowerPoint</Application>
  <PresentationFormat>Widescreen</PresentationFormat>
  <Paragraphs>83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Consolas</vt:lpstr>
      <vt:lpstr>Courier New</vt:lpstr>
      <vt:lpstr>Neue Haas Grotesk Text Pro</vt:lpstr>
      <vt:lpstr>Wingdings 2</vt:lpstr>
      <vt:lpstr>LinesVTI</vt:lpstr>
      <vt:lpstr>02. HelloWorld Solidity + Ethereum local blockchain</vt:lpstr>
      <vt:lpstr>How to write, compile and deploy a simple HelloWorld Solidity contract</vt:lpstr>
      <vt:lpstr>Solidity: Simple HelloWorld example</vt:lpstr>
      <vt:lpstr>Solidity: Simple HelloWorld example</vt:lpstr>
      <vt:lpstr>Solidity: Simple HelloWorld example</vt:lpstr>
      <vt:lpstr>Solidity: Simple HelloWorld example</vt:lpstr>
      <vt:lpstr>Solidity: Simple HelloWorld example</vt:lpstr>
      <vt:lpstr>Solidity: Simple HelloWorld example</vt:lpstr>
      <vt:lpstr>Solidity: Simple HelloWorld example</vt:lpstr>
      <vt:lpstr>Solidity: run scripts</vt:lpstr>
      <vt:lpstr>Solidity: run scripts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HelloWorld Solidity + Ethereum local blockchain</dc:title>
  <dc:creator>Ricardo Almeida</dc:creator>
  <cp:lastModifiedBy>Ricardo Almeida</cp:lastModifiedBy>
  <cp:revision>1</cp:revision>
  <dcterms:created xsi:type="dcterms:W3CDTF">2023-04-26T15:39:57Z</dcterms:created>
  <dcterms:modified xsi:type="dcterms:W3CDTF">2023-05-02T16:02:51Z</dcterms:modified>
</cp:coreProperties>
</file>