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42" r:id="rId1"/>
  </p:sldMasterIdLst>
  <p:notesMasterIdLst>
    <p:notesMasterId r:id="rId77"/>
  </p:notesMasterIdLst>
  <p:handoutMasterIdLst>
    <p:handoutMasterId r:id="rId78"/>
  </p:handoutMasterIdLst>
  <p:sldIdLst>
    <p:sldId id="256" r:id="rId2"/>
    <p:sldId id="257" r:id="rId3"/>
    <p:sldId id="258" r:id="rId4"/>
    <p:sldId id="352" r:id="rId5"/>
    <p:sldId id="316" r:id="rId6"/>
    <p:sldId id="349" r:id="rId7"/>
    <p:sldId id="331" r:id="rId8"/>
    <p:sldId id="350" r:id="rId9"/>
    <p:sldId id="262" r:id="rId10"/>
    <p:sldId id="264" r:id="rId11"/>
    <p:sldId id="263" r:id="rId12"/>
    <p:sldId id="266" r:id="rId13"/>
    <p:sldId id="351" r:id="rId14"/>
    <p:sldId id="267" r:id="rId15"/>
    <p:sldId id="268" r:id="rId16"/>
    <p:sldId id="269" r:id="rId17"/>
    <p:sldId id="270" r:id="rId18"/>
    <p:sldId id="319" r:id="rId19"/>
    <p:sldId id="271" r:id="rId20"/>
    <p:sldId id="328" r:id="rId21"/>
    <p:sldId id="321" r:id="rId22"/>
    <p:sldId id="322" r:id="rId23"/>
    <p:sldId id="323" r:id="rId24"/>
    <p:sldId id="324" r:id="rId25"/>
    <p:sldId id="325" r:id="rId26"/>
    <p:sldId id="326" r:id="rId27"/>
    <p:sldId id="327"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6" r:id="rId42"/>
    <p:sldId id="287" r:id="rId43"/>
    <p:sldId id="288" r:id="rId44"/>
    <p:sldId id="289" r:id="rId45"/>
    <p:sldId id="290" r:id="rId46"/>
    <p:sldId id="291" r:id="rId47"/>
    <p:sldId id="292" r:id="rId48"/>
    <p:sldId id="293" r:id="rId49"/>
    <p:sldId id="294" r:id="rId50"/>
    <p:sldId id="295" r:id="rId51"/>
    <p:sldId id="296" r:id="rId52"/>
    <p:sldId id="297" r:id="rId53"/>
    <p:sldId id="298" r:id="rId54"/>
    <p:sldId id="299" r:id="rId55"/>
    <p:sldId id="300" r:id="rId56"/>
    <p:sldId id="301" r:id="rId57"/>
    <p:sldId id="302" r:id="rId58"/>
    <p:sldId id="348" r:id="rId59"/>
    <p:sldId id="332" r:id="rId60"/>
    <p:sldId id="333" r:id="rId61"/>
    <p:sldId id="334" r:id="rId62"/>
    <p:sldId id="335" r:id="rId63"/>
    <p:sldId id="353" r:id="rId64"/>
    <p:sldId id="337" r:id="rId65"/>
    <p:sldId id="338" r:id="rId66"/>
    <p:sldId id="339" r:id="rId67"/>
    <p:sldId id="340" r:id="rId68"/>
    <p:sldId id="341" r:id="rId69"/>
    <p:sldId id="342" r:id="rId70"/>
    <p:sldId id="343" r:id="rId71"/>
    <p:sldId id="344" r:id="rId72"/>
    <p:sldId id="345" r:id="rId73"/>
    <p:sldId id="346" r:id="rId74"/>
    <p:sldId id="347" r:id="rId75"/>
    <p:sldId id="315" r:id="rId76"/>
  </p:sldIdLst>
  <p:sldSz cx="12192000" cy="6858000"/>
  <p:notesSz cx="6858000" cy="9144000"/>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064" userDrawn="1">
          <p15:clr>
            <a:srgbClr val="A4A3A4"/>
          </p15:clr>
        </p15:guide>
        <p15:guide id="2" pos="46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FFFF"/>
    <a:srgbClr val="F06157"/>
    <a:srgbClr val="FFFFC5"/>
    <a:srgbClr val="FFFFFF"/>
    <a:srgbClr val="FF96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972" autoAdjust="0"/>
    <p:restoredTop sz="94660"/>
  </p:normalViewPr>
  <p:slideViewPr>
    <p:cSldViewPr>
      <p:cViewPr varScale="1">
        <p:scale>
          <a:sx n="73" d="100"/>
          <a:sy n="73" d="100"/>
        </p:scale>
        <p:origin x="72" y="108"/>
      </p:cViewPr>
      <p:guideLst>
        <p:guide orient="horz" pos="2064"/>
        <p:guide pos="46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679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mn-ea"/>
                <a:cs typeface="+mn-cs"/>
              </a:defRPr>
            </a:lvl1pPr>
          </a:lstStyle>
          <a:p>
            <a:pPr>
              <a:defRPr/>
            </a:pPr>
            <a:endParaRPr lang="en-US"/>
          </a:p>
        </p:txBody>
      </p:sp>
      <p:sp>
        <p:nvSpPr>
          <p:cNvPr id="2713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mn-ea"/>
                <a:cs typeface="+mn-cs"/>
              </a:defRPr>
            </a:lvl1pPr>
          </a:lstStyle>
          <a:p>
            <a:pPr>
              <a:defRPr/>
            </a:pPr>
            <a:endParaRPr lang="en-US"/>
          </a:p>
        </p:txBody>
      </p:sp>
      <p:sp>
        <p:nvSpPr>
          <p:cNvPr id="2713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mn-ea"/>
                <a:cs typeface="+mn-cs"/>
              </a:defRPr>
            </a:lvl1pPr>
          </a:lstStyle>
          <a:p>
            <a:pPr>
              <a:defRPr/>
            </a:pPr>
            <a:endParaRPr lang="en-US"/>
          </a:p>
        </p:txBody>
      </p:sp>
      <p:sp>
        <p:nvSpPr>
          <p:cNvPr id="2713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F0AB65D-9EEC-4AF5-94A8-6D7BECDA67E9}" type="slidenum">
              <a:rPr lang="en-US" altLang="en-US"/>
              <a:pPr/>
              <a:t>‹#›</a:t>
            </a:fld>
            <a:endParaRPr lang="en-US" altLang="en-US"/>
          </a:p>
        </p:txBody>
      </p:sp>
    </p:spTree>
    <p:extLst>
      <p:ext uri="{BB962C8B-B14F-4D97-AF65-F5344CB8AC3E}">
        <p14:creationId xmlns:p14="http://schemas.microsoft.com/office/powerpoint/2010/main" val="28232965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mn-ea"/>
                <a:cs typeface="+mn-cs"/>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mn-ea"/>
                <a:cs typeface="+mn-cs"/>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B1C98E9-C285-4DB4-94E9-F3A235556141}" type="slidenum">
              <a:rPr lang="en-US" altLang="en-US"/>
              <a:pPr/>
              <a:t>‹#›</a:t>
            </a:fld>
            <a:endParaRPr lang="en-US" altLang="en-US"/>
          </a:p>
        </p:txBody>
      </p:sp>
    </p:spTree>
    <p:extLst>
      <p:ext uri="{BB962C8B-B14F-4D97-AF65-F5344CB8AC3E}">
        <p14:creationId xmlns:p14="http://schemas.microsoft.com/office/powerpoint/2010/main" val="62780977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05627530-E1E4-4364-8151-188E2FB8B424}" type="slidenum">
              <a:rPr lang="en-US" altLang="en-US" sz="1200"/>
              <a:pPr/>
              <a:t>1</a:t>
            </a:fld>
            <a:endParaRPr lang="en-US" altLang="en-US" sz="1200"/>
          </a:p>
        </p:txBody>
      </p:sp>
      <p:sp>
        <p:nvSpPr>
          <p:cNvPr id="7170" name="Rectangle 2"/>
          <p:cNvSpPr>
            <a:spLocks noGrp="1" noRot="1" noChangeAspect="1" noChangeArrowheads="1" noTextEdit="1"/>
          </p:cNvSpPr>
          <p:nvPr>
            <p:ph type="sldImg"/>
          </p:nvPr>
        </p:nvSpPr>
        <p:spPr>
          <a:xfrm>
            <a:off x="381000" y="685800"/>
            <a:ext cx="6096000" cy="3429000"/>
          </a:xfrm>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40216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CD963324-DEE6-4227-A40D-D08F5ACFB35F}" type="slidenum">
              <a:rPr lang="en-US" altLang="en-US" sz="1200"/>
              <a:pPr/>
              <a:t>11</a:t>
            </a:fld>
            <a:endParaRPr lang="en-US" altLang="en-US" sz="1200"/>
          </a:p>
        </p:txBody>
      </p:sp>
      <p:sp>
        <p:nvSpPr>
          <p:cNvPr id="26626" name="Rectangle 2"/>
          <p:cNvSpPr>
            <a:spLocks noGrp="1" noRot="1" noChangeAspect="1" noChangeArrowheads="1" noTextEdit="1"/>
          </p:cNvSpPr>
          <p:nvPr>
            <p:ph type="sldImg"/>
          </p:nvPr>
        </p:nvSpPr>
        <p:spPr>
          <a:xfrm>
            <a:off x="381000" y="685800"/>
            <a:ext cx="6096000" cy="3429000"/>
          </a:xfrm>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048949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66186347-7028-4A9C-BD64-299A4FF1E388}" type="slidenum">
              <a:rPr lang="en-US" altLang="en-US" sz="1200"/>
              <a:pPr/>
              <a:t>12</a:t>
            </a:fld>
            <a:endParaRPr lang="en-US" altLang="en-US" sz="1200"/>
          </a:p>
        </p:txBody>
      </p:sp>
      <p:sp>
        <p:nvSpPr>
          <p:cNvPr id="28674" name="Rectangle 2"/>
          <p:cNvSpPr>
            <a:spLocks noGrp="1" noRot="1" noChangeAspect="1" noChangeArrowheads="1" noTextEdit="1"/>
          </p:cNvSpPr>
          <p:nvPr>
            <p:ph type="sldImg"/>
          </p:nvPr>
        </p:nvSpPr>
        <p:spPr>
          <a:xfrm>
            <a:off x="381000" y="685800"/>
            <a:ext cx="6096000" cy="342900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387198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6781FBA7-79C8-417A-A062-235018322530}" type="slidenum">
              <a:rPr lang="en-US" altLang="en-US" sz="1200"/>
              <a:pPr/>
              <a:t>14</a:t>
            </a:fld>
            <a:endParaRPr lang="en-US" altLang="en-US" sz="1200"/>
          </a:p>
        </p:txBody>
      </p:sp>
      <p:sp>
        <p:nvSpPr>
          <p:cNvPr id="31746" name="Rectangle 2"/>
          <p:cNvSpPr>
            <a:spLocks noGrp="1" noRot="1" noChangeAspect="1" noChangeArrowheads="1" noTextEdit="1"/>
          </p:cNvSpPr>
          <p:nvPr>
            <p:ph type="sldImg"/>
          </p:nvPr>
        </p:nvSpPr>
        <p:spPr>
          <a:xfrm>
            <a:off x="381000" y="685800"/>
            <a:ext cx="6096000" cy="3429000"/>
          </a:xfrm>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20202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BF97599B-6CCD-45ED-B6A6-6CEDE646E0AF}" type="slidenum">
              <a:rPr lang="en-US" altLang="en-US" sz="1200"/>
              <a:pPr/>
              <a:t>15</a:t>
            </a:fld>
            <a:endParaRPr lang="en-US" altLang="en-US" sz="1200"/>
          </a:p>
        </p:txBody>
      </p:sp>
      <p:sp>
        <p:nvSpPr>
          <p:cNvPr id="33794" name="Rectangle 2"/>
          <p:cNvSpPr>
            <a:spLocks noGrp="1" noRot="1" noChangeAspect="1" noChangeArrowheads="1" noTextEdit="1"/>
          </p:cNvSpPr>
          <p:nvPr>
            <p:ph type="sldImg"/>
          </p:nvPr>
        </p:nvSpPr>
        <p:spPr>
          <a:xfrm>
            <a:off x="381000" y="685800"/>
            <a:ext cx="6096000" cy="3429000"/>
          </a:xfrm>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49407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8BB92723-EDBF-404B-8D88-0EC00E8567BF}" type="slidenum">
              <a:rPr lang="en-US" altLang="en-US" sz="1200"/>
              <a:pPr/>
              <a:t>16</a:t>
            </a:fld>
            <a:endParaRPr lang="en-US" altLang="en-US" sz="1200"/>
          </a:p>
        </p:txBody>
      </p:sp>
      <p:sp>
        <p:nvSpPr>
          <p:cNvPr id="35842" name="Rectangle 2"/>
          <p:cNvSpPr>
            <a:spLocks noGrp="1" noRot="1" noChangeAspect="1" noChangeArrowheads="1" noTextEdit="1"/>
          </p:cNvSpPr>
          <p:nvPr>
            <p:ph type="sldImg"/>
          </p:nvPr>
        </p:nvSpPr>
        <p:spPr>
          <a:xfrm>
            <a:off x="381000" y="685800"/>
            <a:ext cx="6096000" cy="3429000"/>
          </a:xfrm>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94886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7E933BA0-72BB-448A-8B88-0301D95B1858}" type="slidenum">
              <a:rPr lang="en-US" altLang="en-US" sz="1200"/>
              <a:pPr/>
              <a:t>17</a:t>
            </a:fld>
            <a:endParaRPr lang="en-US" altLang="en-US" sz="1200"/>
          </a:p>
        </p:txBody>
      </p:sp>
      <p:sp>
        <p:nvSpPr>
          <p:cNvPr id="37890" name="Rectangle 2"/>
          <p:cNvSpPr>
            <a:spLocks noGrp="1" noRot="1" noChangeAspect="1" noChangeArrowheads="1" noTextEdit="1"/>
          </p:cNvSpPr>
          <p:nvPr>
            <p:ph type="sldImg"/>
          </p:nvPr>
        </p:nvSpPr>
        <p:spPr>
          <a:xfrm>
            <a:off x="381000" y="685800"/>
            <a:ext cx="6096000" cy="342900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83101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01DCBB09-BCC6-4764-9C7A-71E9F8206DDF}" type="slidenum">
              <a:rPr lang="en-US" altLang="en-US" sz="1200"/>
              <a:pPr/>
              <a:t>18</a:t>
            </a:fld>
            <a:endParaRPr lang="en-US" altLang="en-US" sz="1200"/>
          </a:p>
        </p:txBody>
      </p:sp>
      <p:sp>
        <p:nvSpPr>
          <p:cNvPr id="39938"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3993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91433" tIns="45716" rIns="91433" bIns="45716"/>
          <a:lstStyle/>
          <a:p>
            <a:r>
              <a:rPr lang="en-US" altLang="en-US" smtClean="0">
                <a:latin typeface="Times New Roman" panose="02020603050405020304" pitchFamily="18" charset="0"/>
              </a:rPr>
              <a:t>Say (has) said</a:t>
            </a:r>
          </a:p>
        </p:txBody>
      </p:sp>
    </p:spTree>
    <p:extLst>
      <p:ext uri="{BB962C8B-B14F-4D97-AF65-F5344CB8AC3E}">
        <p14:creationId xmlns:p14="http://schemas.microsoft.com/office/powerpoint/2010/main" val="1452119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A5BDF0B1-FA0C-4A53-A301-9CB911001710}" type="slidenum">
              <a:rPr lang="en-US" altLang="en-US" sz="1200"/>
              <a:pPr/>
              <a:t>19</a:t>
            </a:fld>
            <a:endParaRPr lang="en-US" altLang="en-US" sz="1200"/>
          </a:p>
        </p:txBody>
      </p:sp>
      <p:sp>
        <p:nvSpPr>
          <p:cNvPr id="41986" name="Rectangle 2"/>
          <p:cNvSpPr>
            <a:spLocks noGrp="1" noRot="1" noChangeAspect="1" noChangeArrowheads="1" noTextEdit="1"/>
          </p:cNvSpPr>
          <p:nvPr>
            <p:ph type="sldImg"/>
          </p:nvPr>
        </p:nvSpPr>
        <p:spPr>
          <a:xfrm>
            <a:off x="381000" y="685800"/>
            <a:ext cx="6096000" cy="3429000"/>
          </a:xfrm>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8032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5854CD91-A2CA-4365-A9AA-A1F697C4867C}" type="slidenum">
              <a:rPr lang="en-US" altLang="en-US" sz="1200"/>
              <a:pPr/>
              <a:t>28</a:t>
            </a:fld>
            <a:endParaRPr lang="en-US" altLang="en-US" sz="1200"/>
          </a:p>
        </p:txBody>
      </p:sp>
      <p:sp>
        <p:nvSpPr>
          <p:cNvPr id="53250" name="Rectangle 2"/>
          <p:cNvSpPr>
            <a:spLocks noGrp="1" noRot="1" noChangeAspect="1" noChangeArrowheads="1" noTextEdit="1"/>
          </p:cNvSpPr>
          <p:nvPr>
            <p:ph type="sldImg"/>
          </p:nvPr>
        </p:nvSpPr>
        <p:spPr>
          <a:xfrm>
            <a:off x="381000" y="685800"/>
            <a:ext cx="6096000" cy="342900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20546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1F9734B3-8E2B-4A2C-8CC6-3815842C5169}" type="slidenum">
              <a:rPr lang="en-US" altLang="en-US" sz="1200"/>
              <a:pPr/>
              <a:t>29</a:t>
            </a:fld>
            <a:endParaRPr lang="en-US" altLang="en-US" sz="1200"/>
          </a:p>
        </p:txBody>
      </p:sp>
      <p:sp>
        <p:nvSpPr>
          <p:cNvPr id="55298" name="Rectangle 2"/>
          <p:cNvSpPr>
            <a:spLocks noGrp="1" noRot="1" noChangeAspect="1" noChangeArrowheads="1" noTextEdit="1"/>
          </p:cNvSpPr>
          <p:nvPr>
            <p:ph type="sldImg"/>
          </p:nvPr>
        </p:nvSpPr>
        <p:spPr>
          <a:xfrm>
            <a:off x="381000" y="685800"/>
            <a:ext cx="6096000" cy="3429000"/>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9747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6B09B6A6-17AD-4A04-BC2F-B4F0A600C660}" type="slidenum">
              <a:rPr lang="en-US" altLang="en-US" sz="1200"/>
              <a:pPr/>
              <a:t>2</a:t>
            </a:fld>
            <a:endParaRPr lang="en-US" altLang="en-US" sz="1200"/>
          </a:p>
        </p:txBody>
      </p:sp>
      <p:sp>
        <p:nvSpPr>
          <p:cNvPr id="9218" name="Rectangle 1026"/>
          <p:cNvSpPr>
            <a:spLocks noGrp="1" noRot="1" noChangeAspect="1" noChangeArrowheads="1" noTextEdit="1"/>
          </p:cNvSpPr>
          <p:nvPr>
            <p:ph type="sldImg"/>
          </p:nvPr>
        </p:nvSpPr>
        <p:spPr>
          <a:xfrm>
            <a:off x="381000" y="685800"/>
            <a:ext cx="6096000" cy="3429000"/>
          </a:xfrm>
          <a:ln/>
        </p:spPr>
      </p:sp>
      <p:sp>
        <p:nvSpPr>
          <p:cNvPr id="9219"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92561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749AE6FA-61E7-414E-97AF-3F05FC46C61C}" type="slidenum">
              <a:rPr lang="en-US" altLang="en-US" sz="1200"/>
              <a:pPr/>
              <a:t>30</a:t>
            </a:fld>
            <a:endParaRPr lang="en-US" altLang="en-US" sz="1200"/>
          </a:p>
        </p:txBody>
      </p:sp>
      <p:sp>
        <p:nvSpPr>
          <p:cNvPr id="57346" name="Rectangle 2"/>
          <p:cNvSpPr>
            <a:spLocks noGrp="1" noRot="1" noChangeAspect="1" noChangeArrowheads="1" noTextEdit="1"/>
          </p:cNvSpPr>
          <p:nvPr>
            <p:ph type="sldImg"/>
          </p:nvPr>
        </p:nvSpPr>
        <p:spPr>
          <a:xfrm>
            <a:off x="381000" y="685800"/>
            <a:ext cx="6096000" cy="3429000"/>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41218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89C4F592-27ED-4C54-A99C-87A3C8C870F5}" type="slidenum">
              <a:rPr lang="en-US" altLang="en-US" sz="1200"/>
              <a:pPr/>
              <a:t>31</a:t>
            </a:fld>
            <a:endParaRPr lang="en-US" altLang="en-US" sz="1200"/>
          </a:p>
        </p:txBody>
      </p:sp>
      <p:sp>
        <p:nvSpPr>
          <p:cNvPr id="59394" name="Rectangle 2"/>
          <p:cNvSpPr>
            <a:spLocks noGrp="1" noRot="1" noChangeAspect="1" noChangeArrowheads="1" noTextEdit="1"/>
          </p:cNvSpPr>
          <p:nvPr>
            <p:ph type="sldImg"/>
          </p:nvPr>
        </p:nvSpPr>
        <p:spPr>
          <a:xfrm>
            <a:off x="381000" y="685800"/>
            <a:ext cx="6096000" cy="3429000"/>
          </a:xfrm>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72951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613B34A0-F847-473E-BB1F-B139378141DB}" type="slidenum">
              <a:rPr lang="en-US" altLang="en-US" sz="1200"/>
              <a:pPr/>
              <a:t>32</a:t>
            </a:fld>
            <a:endParaRPr lang="en-US" altLang="en-US" sz="1200"/>
          </a:p>
        </p:txBody>
      </p:sp>
      <p:sp>
        <p:nvSpPr>
          <p:cNvPr id="61442" name="Rectangle 2"/>
          <p:cNvSpPr>
            <a:spLocks noGrp="1" noRot="1" noChangeAspect="1" noChangeArrowheads="1" noTextEdit="1"/>
          </p:cNvSpPr>
          <p:nvPr>
            <p:ph type="sldImg"/>
          </p:nvPr>
        </p:nvSpPr>
        <p:spPr>
          <a:xfrm>
            <a:off x="381000" y="685800"/>
            <a:ext cx="6096000" cy="3429000"/>
          </a:xfrm>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41137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B52D54D6-3838-4D8F-A277-C12E63343893}" type="slidenum">
              <a:rPr lang="en-US" altLang="en-US" sz="1200"/>
              <a:pPr/>
              <a:t>33</a:t>
            </a:fld>
            <a:endParaRPr lang="en-US" altLang="en-US" sz="1200"/>
          </a:p>
        </p:txBody>
      </p:sp>
      <p:sp>
        <p:nvSpPr>
          <p:cNvPr id="63490" name="Rectangle 2"/>
          <p:cNvSpPr>
            <a:spLocks noGrp="1" noRot="1" noChangeAspect="1" noChangeArrowheads="1" noTextEdit="1"/>
          </p:cNvSpPr>
          <p:nvPr>
            <p:ph type="sldImg"/>
          </p:nvPr>
        </p:nvSpPr>
        <p:spPr>
          <a:xfrm>
            <a:off x="381000" y="685800"/>
            <a:ext cx="6096000" cy="3429000"/>
          </a:xfrm>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47233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25983E12-9281-4B57-B891-970AEAC00CBE}" type="slidenum">
              <a:rPr lang="en-US" altLang="en-US" sz="1200"/>
              <a:pPr/>
              <a:t>34</a:t>
            </a:fld>
            <a:endParaRPr lang="en-US" altLang="en-US" sz="1200"/>
          </a:p>
        </p:txBody>
      </p:sp>
      <p:sp>
        <p:nvSpPr>
          <p:cNvPr id="65538" name="Rectangle 2"/>
          <p:cNvSpPr>
            <a:spLocks noGrp="1" noRot="1" noChangeAspect="1" noChangeArrowheads="1" noTextEdit="1"/>
          </p:cNvSpPr>
          <p:nvPr>
            <p:ph type="sldImg"/>
          </p:nvPr>
        </p:nvSpPr>
        <p:spPr>
          <a:xfrm>
            <a:off x="381000" y="685800"/>
            <a:ext cx="6096000" cy="3429000"/>
          </a:xfrm>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16325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973F858A-A3C9-4C5F-9DE4-DC42795C30F5}" type="slidenum">
              <a:rPr lang="en-US" altLang="en-US" sz="1200"/>
              <a:pPr/>
              <a:t>35</a:t>
            </a:fld>
            <a:endParaRPr lang="en-US" altLang="en-US" sz="1200"/>
          </a:p>
        </p:txBody>
      </p:sp>
      <p:sp>
        <p:nvSpPr>
          <p:cNvPr id="67586" name="Rectangle 2"/>
          <p:cNvSpPr>
            <a:spLocks noGrp="1" noRot="1" noChangeAspect="1" noChangeArrowheads="1" noTextEdit="1"/>
          </p:cNvSpPr>
          <p:nvPr>
            <p:ph type="sldImg"/>
          </p:nvPr>
        </p:nvSpPr>
        <p:spPr>
          <a:xfrm>
            <a:off x="381000" y="685800"/>
            <a:ext cx="6096000" cy="3429000"/>
          </a:xfrm>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54960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83CEA655-543F-4B59-895B-05E2D063430F}" type="slidenum">
              <a:rPr lang="en-US" altLang="en-US" sz="1200"/>
              <a:pPr/>
              <a:t>36</a:t>
            </a:fld>
            <a:endParaRPr lang="en-US" altLang="en-US" sz="1200"/>
          </a:p>
        </p:txBody>
      </p:sp>
      <p:sp>
        <p:nvSpPr>
          <p:cNvPr id="69634" name="Rectangle 2"/>
          <p:cNvSpPr>
            <a:spLocks noGrp="1" noRot="1" noChangeAspect="1" noChangeArrowheads="1" noTextEdit="1"/>
          </p:cNvSpPr>
          <p:nvPr>
            <p:ph type="sldImg"/>
          </p:nvPr>
        </p:nvSpPr>
        <p:spPr>
          <a:xfrm>
            <a:off x="381000" y="685800"/>
            <a:ext cx="6096000" cy="3429000"/>
          </a:xfrm>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8989466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F6A34EA7-89C3-4618-81A1-A66C8B1C8E13}" type="slidenum">
              <a:rPr lang="en-US" altLang="en-US" sz="1200"/>
              <a:pPr/>
              <a:t>37</a:t>
            </a:fld>
            <a:endParaRPr lang="en-US" altLang="en-US" sz="1200"/>
          </a:p>
        </p:txBody>
      </p:sp>
      <p:sp>
        <p:nvSpPr>
          <p:cNvPr id="71682" name="Rectangle 2"/>
          <p:cNvSpPr>
            <a:spLocks noGrp="1" noRot="1" noChangeAspect="1" noChangeArrowheads="1" noTextEdit="1"/>
          </p:cNvSpPr>
          <p:nvPr>
            <p:ph type="sldImg"/>
          </p:nvPr>
        </p:nvSpPr>
        <p:spPr>
          <a:xfrm>
            <a:off x="381000" y="685800"/>
            <a:ext cx="6096000" cy="3429000"/>
          </a:xfrm>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693766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2D18B1D5-9700-4951-A1BF-F12645A21792}" type="slidenum">
              <a:rPr lang="en-US" altLang="en-US" sz="1200"/>
              <a:pPr/>
              <a:t>38</a:t>
            </a:fld>
            <a:endParaRPr lang="en-US" altLang="en-US" sz="1200"/>
          </a:p>
        </p:txBody>
      </p:sp>
      <p:sp>
        <p:nvSpPr>
          <p:cNvPr id="73730" name="Rectangle 2"/>
          <p:cNvSpPr>
            <a:spLocks noGrp="1" noRot="1" noChangeAspect="1" noChangeArrowheads="1" noTextEdit="1"/>
          </p:cNvSpPr>
          <p:nvPr>
            <p:ph type="sldImg"/>
          </p:nvPr>
        </p:nvSpPr>
        <p:spPr>
          <a:xfrm>
            <a:off x="381000" y="685800"/>
            <a:ext cx="6096000" cy="3429000"/>
          </a:xfrm>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61160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C2989B5D-977C-44F7-A636-191E9BFDE90D}" type="slidenum">
              <a:rPr lang="en-US" altLang="en-US" sz="1200"/>
              <a:pPr/>
              <a:t>39</a:t>
            </a:fld>
            <a:endParaRPr lang="en-US" altLang="en-US" sz="1200"/>
          </a:p>
        </p:txBody>
      </p:sp>
      <p:sp>
        <p:nvSpPr>
          <p:cNvPr id="75778" name="Rectangle 2"/>
          <p:cNvSpPr>
            <a:spLocks noGrp="1" noRot="1" noChangeAspect="1" noChangeArrowheads="1" noTextEdit="1"/>
          </p:cNvSpPr>
          <p:nvPr>
            <p:ph type="sldImg"/>
          </p:nvPr>
        </p:nvSpPr>
        <p:spPr>
          <a:xfrm>
            <a:off x="381000" y="685800"/>
            <a:ext cx="6096000" cy="3429000"/>
          </a:xfrm>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73258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3922EEBE-AEC1-4C04-B2BA-77730998D156}" type="slidenum">
              <a:rPr lang="en-US" altLang="en-US" sz="1200"/>
              <a:pPr/>
              <a:t>3</a:t>
            </a:fld>
            <a:endParaRPr lang="en-US" altLang="en-US" sz="1200"/>
          </a:p>
        </p:txBody>
      </p:sp>
      <p:sp>
        <p:nvSpPr>
          <p:cNvPr id="11266" name="Rectangle 1026"/>
          <p:cNvSpPr>
            <a:spLocks noGrp="1" noRot="1" noChangeAspect="1" noChangeArrowheads="1" noTextEdit="1"/>
          </p:cNvSpPr>
          <p:nvPr>
            <p:ph type="sldImg"/>
          </p:nvPr>
        </p:nvSpPr>
        <p:spPr>
          <a:xfrm>
            <a:off x="381000" y="685800"/>
            <a:ext cx="6096000" cy="3429000"/>
          </a:xfrm>
          <a:ln/>
        </p:spPr>
      </p:sp>
      <p:sp>
        <p:nvSpPr>
          <p:cNvPr id="1126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630947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1DF4F1C6-F4E4-4E9B-AC64-7E4C170D57CD}" type="slidenum">
              <a:rPr lang="en-US" altLang="en-US" sz="1200"/>
              <a:pPr/>
              <a:t>40</a:t>
            </a:fld>
            <a:endParaRPr lang="en-US" altLang="en-US" sz="1200"/>
          </a:p>
        </p:txBody>
      </p:sp>
      <p:sp>
        <p:nvSpPr>
          <p:cNvPr id="77826" name="Rectangle 2"/>
          <p:cNvSpPr>
            <a:spLocks noGrp="1" noRot="1" noChangeAspect="1" noChangeArrowheads="1" noTextEdit="1"/>
          </p:cNvSpPr>
          <p:nvPr>
            <p:ph type="sldImg"/>
          </p:nvPr>
        </p:nvSpPr>
        <p:spPr>
          <a:xfrm>
            <a:off x="381000" y="685800"/>
            <a:ext cx="6096000" cy="3429000"/>
          </a:xfrm>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98615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7164D0FA-07F5-48AF-B83C-66CC3510C65E}" type="slidenum">
              <a:rPr lang="en-US" altLang="en-US" sz="1200"/>
              <a:pPr/>
              <a:t>41</a:t>
            </a:fld>
            <a:endParaRPr lang="en-US" altLang="en-US" sz="1200"/>
          </a:p>
        </p:txBody>
      </p:sp>
      <p:sp>
        <p:nvSpPr>
          <p:cNvPr id="79874" name="Rectangle 2"/>
          <p:cNvSpPr>
            <a:spLocks noGrp="1" noRot="1" noChangeAspect="1" noChangeArrowheads="1" noTextEdit="1"/>
          </p:cNvSpPr>
          <p:nvPr>
            <p:ph type="sldImg"/>
          </p:nvPr>
        </p:nvSpPr>
        <p:spPr>
          <a:xfrm>
            <a:off x="381000" y="685800"/>
            <a:ext cx="6096000" cy="3429000"/>
          </a:xfrm>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351704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8AC3684F-62CE-4FDA-B850-61AF52948AAC}" type="slidenum">
              <a:rPr lang="en-US" altLang="en-US" sz="1200"/>
              <a:pPr/>
              <a:t>42</a:t>
            </a:fld>
            <a:endParaRPr lang="en-US" altLang="en-US" sz="1200"/>
          </a:p>
        </p:txBody>
      </p:sp>
      <p:sp>
        <p:nvSpPr>
          <p:cNvPr id="81922"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81923"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91435" tIns="45718" rIns="91435" bIns="45718"/>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49235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A41AA86B-77D8-464A-B23A-63B3DE68BC66}" type="slidenum">
              <a:rPr lang="en-US" altLang="en-US" sz="1200"/>
              <a:pPr/>
              <a:t>43</a:t>
            </a:fld>
            <a:endParaRPr lang="en-US" altLang="en-US" sz="1200"/>
          </a:p>
        </p:txBody>
      </p:sp>
      <p:sp>
        <p:nvSpPr>
          <p:cNvPr id="83970" name="Rectangle 2"/>
          <p:cNvSpPr>
            <a:spLocks noGrp="1" noRot="1" noChangeAspect="1" noChangeArrowheads="1" noTextEdit="1"/>
          </p:cNvSpPr>
          <p:nvPr>
            <p:ph type="sldImg"/>
          </p:nvPr>
        </p:nvSpPr>
        <p:spPr>
          <a:xfrm>
            <a:off x="381000" y="685800"/>
            <a:ext cx="6096000" cy="3429000"/>
          </a:xfrm>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046081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8ACFCEBE-19E6-427F-9DF3-324BD0C8E53A}" type="slidenum">
              <a:rPr lang="en-US" altLang="en-US" sz="1200"/>
              <a:pPr/>
              <a:t>44</a:t>
            </a:fld>
            <a:endParaRPr lang="en-US" altLang="en-US" sz="1200"/>
          </a:p>
        </p:txBody>
      </p:sp>
      <p:sp>
        <p:nvSpPr>
          <p:cNvPr id="86018" name="Rectangle 2"/>
          <p:cNvSpPr>
            <a:spLocks noGrp="1" noRot="1" noChangeAspect="1" noChangeArrowheads="1" noTextEdit="1"/>
          </p:cNvSpPr>
          <p:nvPr>
            <p:ph type="sldImg"/>
          </p:nvPr>
        </p:nvSpPr>
        <p:spPr>
          <a:xfrm>
            <a:off x="381000" y="685800"/>
            <a:ext cx="6096000" cy="3429000"/>
          </a:xfrm>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649126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E281FD77-33A4-4F46-85B9-77BEE3788AD5}" type="slidenum">
              <a:rPr lang="en-US" altLang="en-US" sz="1200"/>
              <a:pPr/>
              <a:t>45</a:t>
            </a:fld>
            <a:endParaRPr lang="en-US" altLang="en-US" sz="1200"/>
          </a:p>
        </p:txBody>
      </p:sp>
      <p:sp>
        <p:nvSpPr>
          <p:cNvPr id="88066" name="Rectangle 2"/>
          <p:cNvSpPr>
            <a:spLocks noGrp="1" noRot="1" noChangeAspect="1" noChangeArrowheads="1" noTextEdit="1"/>
          </p:cNvSpPr>
          <p:nvPr>
            <p:ph type="sldImg"/>
          </p:nvPr>
        </p:nvSpPr>
        <p:spPr>
          <a:xfrm>
            <a:off x="381000" y="685800"/>
            <a:ext cx="6096000" cy="3429000"/>
          </a:xfrm>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334469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66EF7ED6-5CFE-4C3F-B2D2-B0EFD91CE85C}" type="slidenum">
              <a:rPr lang="en-US" altLang="en-US" sz="1200"/>
              <a:pPr/>
              <a:t>46</a:t>
            </a:fld>
            <a:endParaRPr lang="en-US" altLang="en-US" sz="1200"/>
          </a:p>
        </p:txBody>
      </p:sp>
      <p:sp>
        <p:nvSpPr>
          <p:cNvPr id="90114" name="Rectangle 2"/>
          <p:cNvSpPr>
            <a:spLocks noGrp="1" noRot="1" noChangeAspect="1" noChangeArrowheads="1" noTextEdit="1"/>
          </p:cNvSpPr>
          <p:nvPr>
            <p:ph type="sldImg"/>
          </p:nvPr>
        </p:nvSpPr>
        <p:spPr>
          <a:xfrm>
            <a:off x="381000" y="685800"/>
            <a:ext cx="6096000" cy="3429000"/>
          </a:xfrm>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417012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2D66644C-821C-4EEF-9E4D-2BA89BF356B4}" type="slidenum">
              <a:rPr lang="en-US" altLang="en-US" sz="1200"/>
              <a:pPr/>
              <a:t>47</a:t>
            </a:fld>
            <a:endParaRPr lang="en-US" altLang="en-US" sz="1200"/>
          </a:p>
        </p:txBody>
      </p:sp>
      <p:sp>
        <p:nvSpPr>
          <p:cNvPr id="92162" name="Rectangle 2"/>
          <p:cNvSpPr>
            <a:spLocks noGrp="1" noRot="1" noChangeAspect="1" noChangeArrowheads="1" noTextEdit="1"/>
          </p:cNvSpPr>
          <p:nvPr>
            <p:ph type="sldImg"/>
          </p:nvPr>
        </p:nvSpPr>
        <p:spPr>
          <a:xfrm>
            <a:off x="381000" y="685800"/>
            <a:ext cx="6096000" cy="3429000"/>
          </a:xfrm>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108881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43A6B48A-E15E-442D-A17A-BFD0C9D12DE3}" type="slidenum">
              <a:rPr lang="en-US" altLang="en-US" sz="1200"/>
              <a:pPr/>
              <a:t>48</a:t>
            </a:fld>
            <a:endParaRPr lang="en-US" altLang="en-US" sz="1200"/>
          </a:p>
        </p:txBody>
      </p:sp>
      <p:sp>
        <p:nvSpPr>
          <p:cNvPr id="94210" name="Rectangle 2"/>
          <p:cNvSpPr>
            <a:spLocks noGrp="1" noRot="1" noChangeAspect="1" noChangeArrowheads="1" noTextEdit="1"/>
          </p:cNvSpPr>
          <p:nvPr>
            <p:ph type="sldImg"/>
          </p:nvPr>
        </p:nvSpPr>
        <p:spPr>
          <a:xfrm>
            <a:off x="381000" y="685800"/>
            <a:ext cx="6096000" cy="3429000"/>
          </a:xfrm>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2886440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4B8FAEFB-C2C5-4663-97C8-7531D9B1790B}" type="slidenum">
              <a:rPr lang="en-US" altLang="en-US" sz="1200"/>
              <a:pPr/>
              <a:t>49</a:t>
            </a:fld>
            <a:endParaRPr lang="en-US" altLang="en-US" sz="1200"/>
          </a:p>
        </p:txBody>
      </p:sp>
      <p:sp>
        <p:nvSpPr>
          <p:cNvPr id="96258" name="Rectangle 2"/>
          <p:cNvSpPr>
            <a:spLocks noGrp="1" noRot="1" noChangeAspect="1" noChangeArrowheads="1" noTextEdit="1"/>
          </p:cNvSpPr>
          <p:nvPr>
            <p:ph type="sldImg"/>
          </p:nvPr>
        </p:nvSpPr>
        <p:spPr>
          <a:xfrm>
            <a:off x="381000" y="685800"/>
            <a:ext cx="6096000" cy="3429000"/>
          </a:xfrm>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5262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FB53814A-FAD2-46DB-B26B-A520293D3775}" type="slidenum">
              <a:rPr lang="en-US" altLang="en-US" sz="1200"/>
              <a:pPr/>
              <a:t>4</a:t>
            </a:fld>
            <a:endParaRPr lang="en-US" altLang="en-US" sz="1200"/>
          </a:p>
        </p:txBody>
      </p:sp>
      <p:sp>
        <p:nvSpPr>
          <p:cNvPr id="13314"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087522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75068FCA-96A0-4741-B7E8-E9F502DDB2CD}" type="slidenum">
              <a:rPr lang="en-US" altLang="en-US" sz="1200"/>
              <a:pPr/>
              <a:t>50</a:t>
            </a:fld>
            <a:endParaRPr lang="en-US" altLang="en-US" sz="1200"/>
          </a:p>
        </p:txBody>
      </p:sp>
      <p:sp>
        <p:nvSpPr>
          <p:cNvPr id="98306" name="Rectangle 2"/>
          <p:cNvSpPr>
            <a:spLocks noGrp="1" noRot="1" noChangeAspect="1" noChangeArrowheads="1" noTextEdit="1"/>
          </p:cNvSpPr>
          <p:nvPr>
            <p:ph type="sldImg"/>
          </p:nvPr>
        </p:nvSpPr>
        <p:spPr>
          <a:xfrm>
            <a:off x="381000" y="685800"/>
            <a:ext cx="6096000" cy="3429000"/>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967318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71139D64-5547-4280-BB18-DEFEFB9C8190}" type="slidenum">
              <a:rPr lang="en-US" altLang="en-US" sz="1200"/>
              <a:pPr/>
              <a:t>51</a:t>
            </a:fld>
            <a:endParaRPr lang="en-US" altLang="en-US" sz="1200"/>
          </a:p>
        </p:txBody>
      </p:sp>
      <p:sp>
        <p:nvSpPr>
          <p:cNvPr id="100354" name="Rectangle 2"/>
          <p:cNvSpPr>
            <a:spLocks noGrp="1" noRot="1" noChangeAspect="1" noChangeArrowheads="1" noTextEdit="1"/>
          </p:cNvSpPr>
          <p:nvPr>
            <p:ph type="sldImg"/>
          </p:nvPr>
        </p:nvSpPr>
        <p:spPr>
          <a:xfrm>
            <a:off x="381000" y="685800"/>
            <a:ext cx="6096000" cy="3429000"/>
          </a:xfrm>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6402703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461C0DA1-D3F7-405E-B110-62B0375F1BF5}" type="slidenum">
              <a:rPr lang="en-US" altLang="en-US" sz="1200"/>
              <a:pPr/>
              <a:t>52</a:t>
            </a:fld>
            <a:endParaRPr lang="en-US" altLang="en-US" sz="1200"/>
          </a:p>
        </p:txBody>
      </p:sp>
      <p:sp>
        <p:nvSpPr>
          <p:cNvPr id="102402" name="Rectangle 2"/>
          <p:cNvSpPr>
            <a:spLocks noGrp="1" noRot="1" noChangeAspect="1" noChangeArrowheads="1" noTextEdit="1"/>
          </p:cNvSpPr>
          <p:nvPr>
            <p:ph type="sldImg"/>
          </p:nvPr>
        </p:nvSpPr>
        <p:spPr>
          <a:xfrm>
            <a:off x="381000" y="685800"/>
            <a:ext cx="6096000" cy="3429000"/>
          </a:xfrm>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364646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C0C7F283-3537-49D0-92C2-E431164E10BF}" type="slidenum">
              <a:rPr lang="en-US" altLang="en-US" sz="1200"/>
              <a:pPr/>
              <a:t>53</a:t>
            </a:fld>
            <a:endParaRPr lang="en-US" altLang="en-US" sz="1200"/>
          </a:p>
        </p:txBody>
      </p:sp>
      <p:sp>
        <p:nvSpPr>
          <p:cNvPr id="104450" name="Rectangle 2"/>
          <p:cNvSpPr>
            <a:spLocks noGrp="1" noRot="1" noChangeAspect="1" noChangeArrowheads="1" noTextEdit="1"/>
          </p:cNvSpPr>
          <p:nvPr>
            <p:ph type="sldImg"/>
          </p:nvPr>
        </p:nvSpPr>
        <p:spPr>
          <a:xfrm>
            <a:off x="381000" y="685800"/>
            <a:ext cx="6096000" cy="3429000"/>
          </a:xfrm>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391361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ADDF50B8-7F91-486D-9F27-E7848A1041B3}" type="slidenum">
              <a:rPr lang="en-US" altLang="en-US" sz="1200"/>
              <a:pPr/>
              <a:t>54</a:t>
            </a:fld>
            <a:endParaRPr lang="en-US" altLang="en-US" sz="1200"/>
          </a:p>
        </p:txBody>
      </p:sp>
      <p:sp>
        <p:nvSpPr>
          <p:cNvPr id="106498" name="Rectangle 2"/>
          <p:cNvSpPr>
            <a:spLocks noGrp="1" noRot="1" noChangeAspect="1" noChangeArrowheads="1" noTextEdit="1"/>
          </p:cNvSpPr>
          <p:nvPr>
            <p:ph type="sldImg"/>
          </p:nvPr>
        </p:nvSpPr>
        <p:spPr>
          <a:xfrm>
            <a:off x="381000" y="685800"/>
            <a:ext cx="6096000" cy="3429000"/>
          </a:xfrm>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940097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B7B9B30C-AD42-4C8E-8D38-8AE452B4C7B7}" type="slidenum">
              <a:rPr lang="en-US" altLang="en-US" sz="1200"/>
              <a:pPr/>
              <a:t>55</a:t>
            </a:fld>
            <a:endParaRPr lang="en-US" altLang="en-US" sz="1200"/>
          </a:p>
        </p:txBody>
      </p:sp>
      <p:sp>
        <p:nvSpPr>
          <p:cNvPr id="108546" name="Rectangle 2"/>
          <p:cNvSpPr>
            <a:spLocks noGrp="1" noRot="1" noChangeAspect="1" noChangeArrowheads="1" noTextEdit="1"/>
          </p:cNvSpPr>
          <p:nvPr>
            <p:ph type="sldImg"/>
          </p:nvPr>
        </p:nvSpPr>
        <p:spPr>
          <a:xfrm>
            <a:off x="381000" y="685800"/>
            <a:ext cx="6096000" cy="3429000"/>
          </a:xfrm>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8878803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C44862BA-8F31-46DD-9907-ED50D54BAA32}" type="slidenum">
              <a:rPr lang="en-US" altLang="en-US" sz="1200"/>
              <a:pPr/>
              <a:t>56</a:t>
            </a:fld>
            <a:endParaRPr lang="en-US" altLang="en-US" sz="1200"/>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171698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D203AA29-5D82-48E1-9D6B-B819A9EC53D9}" type="slidenum">
              <a:rPr lang="en-US" altLang="en-US" sz="1200"/>
              <a:pPr/>
              <a:t>57</a:t>
            </a:fld>
            <a:endParaRPr lang="en-US" altLang="en-US" sz="1200"/>
          </a:p>
        </p:txBody>
      </p:sp>
      <p:sp>
        <p:nvSpPr>
          <p:cNvPr id="112642" name="Rectangle 2"/>
          <p:cNvSpPr>
            <a:spLocks noGrp="1" noRot="1" noChangeAspect="1" noChangeArrowheads="1" noTextEdit="1"/>
          </p:cNvSpPr>
          <p:nvPr>
            <p:ph type="sldImg"/>
          </p:nvPr>
        </p:nvSpPr>
        <p:spPr>
          <a:xfrm>
            <a:off x="381000" y="685800"/>
            <a:ext cx="6096000" cy="3429000"/>
          </a:xfrm>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431576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1CA2D1EF-4227-405B-AD28-A4E1631C1BB1}" type="slidenum">
              <a:rPr lang="en-US" altLang="en-US" sz="1200"/>
              <a:pPr/>
              <a:t>59</a:t>
            </a:fld>
            <a:endParaRPr lang="en-US" altLang="en-US" sz="1200"/>
          </a:p>
        </p:txBody>
      </p:sp>
      <p:sp>
        <p:nvSpPr>
          <p:cNvPr id="115714" name="Rectangle 2"/>
          <p:cNvSpPr>
            <a:spLocks noGrp="1" noRot="1" noChangeAspect="1" noChangeArrowheads="1" noTextEdit="1"/>
          </p:cNvSpPr>
          <p:nvPr>
            <p:ph type="sldImg"/>
          </p:nvPr>
        </p:nvSpPr>
        <p:spPr>
          <a:xfrm>
            <a:off x="384175" y="687388"/>
            <a:ext cx="6091238" cy="3427412"/>
          </a:xfrm>
          <a:solidFill>
            <a:srgbClr val="FFFFFF"/>
          </a:solidFill>
          <a:ln/>
        </p:spPr>
      </p:sp>
      <p:sp>
        <p:nvSpPr>
          <p:cNvPr id="115715" name="Rectangle 3"/>
          <p:cNvSpPr>
            <a:spLocks noGrp="1" noChangeArrowheads="1"/>
          </p:cNvSpPr>
          <p:nvPr>
            <p:ph type="body" idx="1"/>
          </p:nvPr>
        </p:nvSpPr>
        <p:spPr>
          <a:xfrm>
            <a:off x="914400" y="4341813"/>
            <a:ext cx="5029200" cy="4114800"/>
          </a:xfrm>
          <a:solidFill>
            <a:srgbClr val="FFFFFF"/>
          </a:solidFill>
          <a:ln>
            <a:solidFill>
              <a:srgbClr val="000000"/>
            </a:solidFill>
          </a:ln>
        </p:spPr>
        <p:txBody>
          <a:bodyPr lIns="90489" tIns="45245" rIns="90489" bIns="45245"/>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719288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AF1D6FE3-AD77-467E-A78C-DA293E65CCB3}" type="slidenum">
              <a:rPr lang="en-US" altLang="en-US" sz="1200"/>
              <a:pPr/>
              <a:t>60</a:t>
            </a:fld>
            <a:endParaRPr lang="en-US" altLang="en-US" sz="1200"/>
          </a:p>
        </p:txBody>
      </p:sp>
      <p:sp>
        <p:nvSpPr>
          <p:cNvPr id="117762" name="Rectangle 2"/>
          <p:cNvSpPr>
            <a:spLocks noGrp="1" noRot="1" noChangeAspect="1" noChangeArrowheads="1" noTextEdit="1"/>
          </p:cNvSpPr>
          <p:nvPr>
            <p:ph type="sldImg"/>
          </p:nvPr>
        </p:nvSpPr>
        <p:spPr>
          <a:xfrm>
            <a:off x="381000" y="685800"/>
            <a:ext cx="6096000" cy="3429000"/>
          </a:xfrm>
          <a:ln/>
        </p:spPr>
      </p:sp>
      <p:sp>
        <p:nvSpPr>
          <p:cNvPr id="1177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0237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13EDEE2D-FE41-4B7A-9E54-6A01F292C720}" type="slidenum">
              <a:rPr lang="en-US" altLang="en-US" sz="1200"/>
              <a:pPr/>
              <a:t>5</a:t>
            </a:fld>
            <a:endParaRPr lang="en-US" altLang="en-US" sz="1200"/>
          </a:p>
        </p:txBody>
      </p:sp>
      <p:sp>
        <p:nvSpPr>
          <p:cNvPr id="15362"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53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489510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125C438B-6644-4FAD-953D-20796496FF73}" type="slidenum">
              <a:rPr lang="en-US" altLang="en-US" sz="1200"/>
              <a:pPr/>
              <a:t>61</a:t>
            </a:fld>
            <a:endParaRPr lang="en-US" altLang="en-US" sz="1200"/>
          </a:p>
        </p:txBody>
      </p:sp>
      <p:sp>
        <p:nvSpPr>
          <p:cNvPr id="119810"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198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0478644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4AA407F2-654A-4060-975B-DF3B814D0DB3}" type="slidenum">
              <a:rPr lang="en-US" altLang="en-US" sz="1200"/>
              <a:pPr/>
              <a:t>62</a:t>
            </a:fld>
            <a:endParaRPr lang="en-US" altLang="en-US" sz="1200"/>
          </a:p>
        </p:txBody>
      </p:sp>
      <p:sp>
        <p:nvSpPr>
          <p:cNvPr id="121858"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941449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28AE7F10-088D-46FC-9F87-914B8E3CFB98}" type="slidenum">
              <a:rPr lang="en-US" altLang="en-US" sz="1200"/>
              <a:pPr/>
              <a:t>63</a:t>
            </a:fld>
            <a:endParaRPr lang="en-US" altLang="en-US" sz="1200"/>
          </a:p>
        </p:txBody>
      </p:sp>
      <p:sp>
        <p:nvSpPr>
          <p:cNvPr id="123906"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239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563572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F583A032-CBBC-4D18-844E-D1FE63C4A586}" type="slidenum">
              <a:rPr lang="en-US" altLang="en-US" sz="1200"/>
              <a:pPr/>
              <a:t>64</a:t>
            </a:fld>
            <a:endParaRPr lang="en-US" altLang="en-US" sz="1200"/>
          </a:p>
        </p:txBody>
      </p:sp>
      <p:sp>
        <p:nvSpPr>
          <p:cNvPr id="125954"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2595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0038491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81E4173D-72E9-4DF8-BB33-3C331851B311}" type="slidenum">
              <a:rPr lang="en-US" altLang="en-US" sz="1200"/>
              <a:pPr/>
              <a:t>65</a:t>
            </a:fld>
            <a:endParaRPr lang="en-US" altLang="en-US" sz="1200"/>
          </a:p>
        </p:txBody>
      </p:sp>
      <p:sp>
        <p:nvSpPr>
          <p:cNvPr id="128002"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280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594460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C1C2FF00-C063-4622-A53E-A0A8090AB7E1}" type="slidenum">
              <a:rPr lang="en-US" altLang="en-US" sz="1200"/>
              <a:pPr/>
              <a:t>66</a:t>
            </a:fld>
            <a:endParaRPr lang="en-US" altLang="en-US" sz="1200"/>
          </a:p>
        </p:txBody>
      </p:sp>
      <p:sp>
        <p:nvSpPr>
          <p:cNvPr id="130050"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300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92383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CF3AC8C1-AEAC-47E5-BE6E-AFB6A6F5FEE5}" type="slidenum">
              <a:rPr lang="en-US" altLang="en-US" sz="1200"/>
              <a:pPr/>
              <a:t>67</a:t>
            </a:fld>
            <a:endParaRPr lang="en-US" altLang="en-US" sz="1200"/>
          </a:p>
        </p:txBody>
      </p:sp>
      <p:sp>
        <p:nvSpPr>
          <p:cNvPr id="132098"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320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79888170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A63EB687-42B7-428B-A701-3080F74800FE}" type="slidenum">
              <a:rPr lang="en-US" altLang="en-US" sz="1200"/>
              <a:pPr/>
              <a:t>68</a:t>
            </a:fld>
            <a:endParaRPr lang="en-US" altLang="en-US" sz="1200"/>
          </a:p>
        </p:txBody>
      </p:sp>
      <p:sp>
        <p:nvSpPr>
          <p:cNvPr id="134146"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0166326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9AAC9BDE-8997-48C3-B517-85602002D29B}" type="slidenum">
              <a:rPr lang="en-US" altLang="en-US" sz="1200"/>
              <a:pPr/>
              <a:t>69</a:t>
            </a:fld>
            <a:endParaRPr lang="en-US" altLang="en-US" sz="1200"/>
          </a:p>
        </p:txBody>
      </p:sp>
      <p:sp>
        <p:nvSpPr>
          <p:cNvPr id="136194"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3619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17756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9DFC03AB-ABFB-4736-85FD-42B221A9C548}" type="slidenum">
              <a:rPr lang="en-US" altLang="en-US" sz="1200"/>
              <a:pPr/>
              <a:t>70</a:t>
            </a:fld>
            <a:endParaRPr lang="en-US" altLang="en-US" sz="1200"/>
          </a:p>
        </p:txBody>
      </p:sp>
      <p:sp>
        <p:nvSpPr>
          <p:cNvPr id="138242"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382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2966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62761689-88A1-411E-901C-8683A45623CA}" type="slidenum">
              <a:rPr lang="en-US" altLang="en-US" sz="1200"/>
              <a:pPr/>
              <a:t>6</a:t>
            </a:fld>
            <a:endParaRPr lang="en-US" altLang="en-US" sz="1200"/>
          </a:p>
        </p:txBody>
      </p:sp>
      <p:sp>
        <p:nvSpPr>
          <p:cNvPr id="17410" name="Rectangle 2"/>
          <p:cNvSpPr>
            <a:spLocks noGrp="1" noRot="1" noChangeAspect="1" noChangeArrowheads="1" noTextEdit="1"/>
          </p:cNvSpPr>
          <p:nvPr>
            <p:ph type="sldImg"/>
          </p:nvPr>
        </p:nvSpPr>
        <p:spPr>
          <a:xfrm>
            <a:off x="381000" y="685800"/>
            <a:ext cx="6096000" cy="3429000"/>
          </a:xfrm>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7810327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805CB7A4-0347-4E34-A706-2F2D6ECFA009}" type="slidenum">
              <a:rPr lang="en-US" altLang="en-US" sz="1200"/>
              <a:pPr/>
              <a:t>71</a:t>
            </a:fld>
            <a:endParaRPr lang="en-US" altLang="en-US" sz="1200"/>
          </a:p>
        </p:txBody>
      </p:sp>
      <p:sp>
        <p:nvSpPr>
          <p:cNvPr id="140290"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402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927523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75615FF0-397B-4698-8806-53A822070E16}" type="slidenum">
              <a:rPr lang="en-US" altLang="en-US" sz="1200"/>
              <a:pPr/>
              <a:t>72</a:t>
            </a:fld>
            <a:endParaRPr lang="en-US" altLang="en-US" sz="1200"/>
          </a:p>
        </p:txBody>
      </p:sp>
      <p:sp>
        <p:nvSpPr>
          <p:cNvPr id="142338"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423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89008855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7029A57C-DD1B-4F23-BC29-7DEA17974DF9}" type="slidenum">
              <a:rPr lang="en-US" altLang="en-US" sz="1200"/>
              <a:pPr/>
              <a:t>73</a:t>
            </a:fld>
            <a:endParaRPr lang="en-US" altLang="en-US" sz="1200"/>
          </a:p>
        </p:txBody>
      </p:sp>
      <p:sp>
        <p:nvSpPr>
          <p:cNvPr id="144386"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443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629179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FF6A8B19-EC7C-4D3C-B968-0376241A184C}" type="slidenum">
              <a:rPr lang="en-US" altLang="en-US" sz="1200"/>
              <a:pPr/>
              <a:t>74</a:t>
            </a:fld>
            <a:endParaRPr lang="en-US" altLang="en-US" sz="1200"/>
          </a:p>
        </p:txBody>
      </p:sp>
      <p:sp>
        <p:nvSpPr>
          <p:cNvPr id="146434"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464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146384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4F71D1D1-89D2-4332-A2B8-9130CEBF2A27}" type="slidenum">
              <a:rPr lang="en-US" altLang="en-US" sz="1200"/>
              <a:pPr/>
              <a:t>75</a:t>
            </a:fld>
            <a:endParaRPr lang="en-US" altLang="en-US" sz="1200"/>
          </a:p>
        </p:txBody>
      </p:sp>
      <p:sp>
        <p:nvSpPr>
          <p:cNvPr id="148482" name="Rectangle 2"/>
          <p:cNvSpPr>
            <a:spLocks noGrp="1" noRot="1" noChangeAspect="1" noChangeArrowheads="1" noTextEdit="1"/>
          </p:cNvSpPr>
          <p:nvPr>
            <p:ph type="sldImg"/>
          </p:nvPr>
        </p:nvSpPr>
        <p:spPr>
          <a:xfrm>
            <a:off x="381000" y="685800"/>
            <a:ext cx="6096000" cy="3429000"/>
          </a:xfrm>
          <a:ln/>
        </p:spPr>
      </p:sp>
      <p:sp>
        <p:nvSpPr>
          <p:cNvPr id="148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95685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3037EF83-CE26-4FDB-AA1F-8AF8AF83C608}" type="slidenum">
              <a:rPr lang="en-US" altLang="en-US" sz="1200"/>
              <a:pPr/>
              <a:t>7</a:t>
            </a:fld>
            <a:endParaRPr lang="en-US" altLang="en-US" sz="1200"/>
          </a:p>
        </p:txBody>
      </p:sp>
      <p:sp>
        <p:nvSpPr>
          <p:cNvPr id="19458"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1945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65427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EF208360-0166-4A07-B797-F2831A458986}" type="slidenum">
              <a:rPr lang="en-US" altLang="en-US" sz="1200"/>
              <a:pPr/>
              <a:t>9</a:t>
            </a:fld>
            <a:endParaRPr lang="en-US" altLang="en-US" sz="1200"/>
          </a:p>
        </p:txBody>
      </p:sp>
      <p:sp>
        <p:nvSpPr>
          <p:cNvPr id="22530" name="Rectangle 2"/>
          <p:cNvSpPr>
            <a:spLocks noGrp="1" noRot="1" noChangeAspect="1" noChangeArrowheads="1" noTextEdit="1"/>
          </p:cNvSpPr>
          <p:nvPr>
            <p:ph type="sldImg"/>
          </p:nvPr>
        </p:nvSpPr>
        <p:spPr>
          <a:xfrm>
            <a:off x="381000" y="685800"/>
            <a:ext cx="6096000" cy="342900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587366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fld id="{6474CEED-87FA-4A9A-BF5D-C7BA94ED54BB}" type="slidenum">
              <a:rPr lang="en-US" altLang="en-US" sz="1200"/>
              <a:pPr/>
              <a:t>10</a:t>
            </a:fld>
            <a:endParaRPr lang="en-US" altLang="en-US" sz="1200"/>
          </a:p>
        </p:txBody>
      </p:sp>
      <p:sp>
        <p:nvSpPr>
          <p:cNvPr id="24578" name="Rectangle 2"/>
          <p:cNvSpPr>
            <a:spLocks noGrp="1" noRot="1" noChangeAspect="1" noChangeArrowheads="1" noTextEdit="1"/>
          </p:cNvSpPr>
          <p:nvPr>
            <p:ph type="sldImg"/>
          </p:nvPr>
        </p:nvSpPr>
        <p:spPr>
          <a:xfrm>
            <a:off x="381000" y="685800"/>
            <a:ext cx="6096000" cy="3429000"/>
          </a:xfrm>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7813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
            <a:ext cx="1930400" cy="6856413"/>
          </a:xfrm>
          <a:prstGeom prst="rect">
            <a:avLst/>
          </a:prstGeom>
          <a:gradFill rotWithShape="0">
            <a:gsLst>
              <a:gs pos="0">
                <a:srgbClr val="33CCCC"/>
              </a:gs>
              <a:gs pos="50000">
                <a:srgbClr val="33CCCC">
                  <a:gamma/>
                  <a:tint val="0"/>
                  <a:invGamma/>
                </a:srgbClr>
              </a:gs>
              <a:gs pos="100000">
                <a:srgbClr val="33CCCC"/>
              </a:gs>
            </a:gsLst>
            <a:lin ang="5400000" scaled="1"/>
          </a:gradFill>
          <a:ln w="9525">
            <a:noFill/>
            <a:miter lim="800000"/>
            <a:headEnd/>
            <a:tailEnd/>
          </a:ln>
          <a:effectLst/>
        </p:spPr>
        <p:txBody>
          <a:bodyPr/>
          <a:lstStyle/>
          <a:p>
            <a:pPr>
              <a:defRPr/>
            </a:pPr>
            <a:endParaRPr lang="en-US" sz="1350"/>
          </a:p>
        </p:txBody>
      </p:sp>
      <p:sp>
        <p:nvSpPr>
          <p:cNvPr id="5" name="Rectangle 3"/>
          <p:cNvSpPr>
            <a:spLocks noChangeArrowheads="1"/>
          </p:cNvSpPr>
          <p:nvPr/>
        </p:nvSpPr>
        <p:spPr bwMode="auto">
          <a:xfrm>
            <a:off x="1930400" y="1447800"/>
            <a:ext cx="10259485" cy="1752600"/>
          </a:xfrm>
          <a:prstGeom prst="rect">
            <a:avLst/>
          </a:prstGeom>
          <a:gradFill rotWithShape="0">
            <a:gsLst>
              <a:gs pos="0">
                <a:srgbClr val="33CCCC">
                  <a:gamma/>
                  <a:tint val="0"/>
                  <a:invGamma/>
                </a:srgbClr>
              </a:gs>
              <a:gs pos="100000">
                <a:srgbClr val="33CCCC"/>
              </a:gs>
            </a:gsLst>
            <a:lin ang="0" scaled="1"/>
          </a:gradFill>
          <a:ln w="9525">
            <a:noFill/>
            <a:miter lim="800000"/>
            <a:headEnd/>
            <a:tailEnd/>
          </a:ln>
          <a:effectLst/>
        </p:spPr>
        <p:txBody>
          <a:bodyPr/>
          <a:lstStyle/>
          <a:p>
            <a:pPr>
              <a:defRPr/>
            </a:pPr>
            <a:endParaRPr lang="en-US" sz="1350"/>
          </a:p>
        </p:txBody>
      </p:sp>
      <p:sp>
        <p:nvSpPr>
          <p:cNvPr id="6" name="Rectangle 6"/>
          <p:cNvSpPr>
            <a:spLocks noChangeArrowheads="1"/>
          </p:cNvSpPr>
          <p:nvPr/>
        </p:nvSpPr>
        <p:spPr bwMode="auto">
          <a:xfrm>
            <a:off x="0" y="3505200"/>
            <a:ext cx="6299200" cy="152400"/>
          </a:xfrm>
          <a:prstGeom prst="rect">
            <a:avLst/>
          </a:prstGeom>
          <a:solidFill>
            <a:schemeClr val="accent1">
              <a:alpha val="50000"/>
            </a:schemeClr>
          </a:solidFill>
          <a:ln w="9525">
            <a:noFill/>
            <a:miter lim="800000"/>
            <a:headEnd/>
            <a:tailEnd/>
          </a:ln>
          <a:effectLst/>
        </p:spPr>
        <p:txBody>
          <a:bodyPr/>
          <a:lstStyle/>
          <a:p>
            <a:pPr>
              <a:defRPr/>
            </a:pPr>
            <a:endParaRPr lang="en-US" sz="1350"/>
          </a:p>
        </p:txBody>
      </p:sp>
      <p:sp>
        <p:nvSpPr>
          <p:cNvPr id="647172" name="Rectangle 4"/>
          <p:cNvSpPr>
            <a:spLocks noGrp="1" noChangeArrowheads="1"/>
          </p:cNvSpPr>
          <p:nvPr>
            <p:ph type="ctrTitle" sz="quarter"/>
          </p:nvPr>
        </p:nvSpPr>
        <p:spPr>
          <a:xfrm>
            <a:off x="2622609" y="1638300"/>
            <a:ext cx="9290719" cy="1371600"/>
          </a:xfrm>
        </p:spPr>
        <p:txBody>
          <a:bodyPr/>
          <a:lstStyle>
            <a:lvl1pPr>
              <a:defRPr sz="5400"/>
            </a:lvl1pPr>
          </a:lstStyle>
          <a:p>
            <a:r>
              <a:rPr lang="en-US" dirty="0" smtClean="0"/>
              <a:t>Click to edit Master title style</a:t>
            </a:r>
            <a:endParaRPr lang="en-US" dirty="0"/>
          </a:p>
        </p:txBody>
      </p:sp>
      <p:sp>
        <p:nvSpPr>
          <p:cNvPr id="647173" name="Rectangle 5"/>
          <p:cNvSpPr>
            <a:spLocks noGrp="1" noChangeArrowheads="1"/>
          </p:cNvSpPr>
          <p:nvPr>
            <p:ph type="subTitle" sz="quarter" idx="1"/>
          </p:nvPr>
        </p:nvSpPr>
        <p:spPr>
          <a:xfrm>
            <a:off x="2743200" y="4114800"/>
            <a:ext cx="8534400" cy="1752600"/>
          </a:xfrm>
        </p:spPr>
        <p:txBody>
          <a:bodyPr/>
          <a:lstStyle>
            <a:lvl1pPr marL="0" indent="0" algn="ctr">
              <a:buFont typeface="Wingdings" pitchFamily="2" charset="2"/>
              <a:buNone/>
              <a:defRPr b="0">
                <a:latin typeface="Calibri" panose="020F0502020204030204" pitchFamily="34" charset="0"/>
                <a:cs typeface="Calibri" panose="020F0502020204030204" pitchFamily="34" charset="0"/>
              </a:defRPr>
            </a:lvl1pPr>
          </a:lstStyle>
          <a:p>
            <a:r>
              <a:rPr lang="en-US" smtClean="0"/>
              <a:t>Click to edit Master subtitle style</a:t>
            </a:r>
            <a:endParaRPr lang="en-US"/>
          </a:p>
        </p:txBody>
      </p:sp>
    </p:spTree>
    <p:extLst>
      <p:ext uri="{BB962C8B-B14F-4D97-AF65-F5344CB8AC3E}">
        <p14:creationId xmlns:p14="http://schemas.microsoft.com/office/powerpoint/2010/main" val="21524657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525" y="-1"/>
            <a:ext cx="10284883" cy="755003"/>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55600" indent="-355600">
              <a:defRPr sz="2400" b="0">
                <a:latin typeface="Calibri" pitchFamily="34" charset="0"/>
              </a:defRPr>
            </a:lvl1pPr>
            <a:lvl2pPr>
              <a:defRPr sz="2200" b="0">
                <a:latin typeface="Calibri" pitchFamily="34" charset="0"/>
              </a:defRPr>
            </a:lvl2pPr>
            <a:lvl3pPr>
              <a:defRPr sz="1800" b="0">
                <a:latin typeface="Calibri" pitchFamily="34" charset="0"/>
              </a:defRPr>
            </a:lvl3pPr>
            <a:lvl4pPr>
              <a:defRPr sz="1600" b="0">
                <a:latin typeface="Calibri" pitchFamily="34" charset="0"/>
              </a:defRPr>
            </a:lvl4pPr>
            <a:lvl5pPr>
              <a:defRPr sz="1400" b="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835662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28826" y="-1"/>
            <a:ext cx="10170583" cy="75500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574800" y="1278321"/>
            <a:ext cx="4826000" cy="5255830"/>
          </a:xfrm>
        </p:spPr>
        <p:txBody>
          <a:bodyPr/>
          <a:lstStyle>
            <a:lvl1pPr>
              <a:defRPr sz="2100" b="0">
                <a:latin typeface="Calibri" pitchFamily="34" charset="0"/>
              </a:defRPr>
            </a:lvl1pPr>
            <a:lvl2pPr>
              <a:defRPr sz="1800" b="0">
                <a:latin typeface="Calibri" pitchFamily="34" charset="0"/>
              </a:defRPr>
            </a:lvl2pPr>
            <a:lvl3pPr>
              <a:defRPr sz="1500" b="0">
                <a:latin typeface="Calibri" pitchFamily="34" charset="0"/>
              </a:defRPr>
            </a:lvl3pPr>
            <a:lvl4pPr>
              <a:defRPr sz="1350" b="0">
                <a:latin typeface="Calibri" pitchFamily="34" charset="0"/>
              </a:defRPr>
            </a:lvl4pPr>
            <a:lvl5pPr>
              <a:defRPr sz="1350" b="0">
                <a:latin typeface="Calibri" pitchFamily="34" charset="0"/>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69100" y="1278321"/>
            <a:ext cx="4826000" cy="5255829"/>
          </a:xfrm>
        </p:spPr>
        <p:txBody>
          <a:bodyPr/>
          <a:lstStyle>
            <a:lvl1pPr>
              <a:defRPr sz="2100" b="0">
                <a:latin typeface="Calibri" pitchFamily="34" charset="0"/>
              </a:defRPr>
            </a:lvl1pPr>
            <a:lvl2pPr>
              <a:defRPr sz="1800" b="0">
                <a:latin typeface="Calibri" pitchFamily="34" charset="0"/>
              </a:defRPr>
            </a:lvl2pPr>
            <a:lvl3pPr>
              <a:defRPr sz="1500" b="0">
                <a:latin typeface="Calibri" pitchFamily="34" charset="0"/>
              </a:defRPr>
            </a:lvl3pPr>
            <a:lvl4pPr>
              <a:defRPr sz="1350" b="0">
                <a:latin typeface="Calibri" pitchFamily="34" charset="0"/>
              </a:defRPr>
            </a:lvl4pPr>
            <a:lvl5pPr>
              <a:defRPr sz="1350" b="0">
                <a:latin typeface="Calibri" pitchFamily="34" charset="0"/>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000349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28826" y="-1"/>
            <a:ext cx="10170583" cy="75500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574800" y="2162631"/>
            <a:ext cx="4826000" cy="4371521"/>
          </a:xfrm>
        </p:spPr>
        <p:txBody>
          <a:bodyPr/>
          <a:lstStyle>
            <a:lvl1pPr>
              <a:defRPr sz="2100" b="0">
                <a:latin typeface="Calibri" pitchFamily="34" charset="0"/>
              </a:defRPr>
            </a:lvl1pPr>
            <a:lvl2pPr>
              <a:defRPr sz="1800" b="0">
                <a:latin typeface="Calibri" pitchFamily="34" charset="0"/>
              </a:defRPr>
            </a:lvl2pPr>
            <a:lvl3pPr>
              <a:defRPr sz="1500" b="0">
                <a:latin typeface="Calibri" pitchFamily="34" charset="0"/>
              </a:defRPr>
            </a:lvl3pPr>
            <a:lvl4pPr>
              <a:defRPr sz="1350" b="0">
                <a:latin typeface="Calibri" pitchFamily="34" charset="0"/>
              </a:defRPr>
            </a:lvl4pPr>
            <a:lvl5pPr>
              <a:defRPr sz="1350" b="0">
                <a:latin typeface="Calibri" pitchFamily="34" charset="0"/>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69100" y="2162631"/>
            <a:ext cx="4826000" cy="4371521"/>
          </a:xfrm>
        </p:spPr>
        <p:txBody>
          <a:bodyPr/>
          <a:lstStyle>
            <a:lvl1pPr>
              <a:defRPr sz="2100" b="0">
                <a:latin typeface="Calibri" pitchFamily="34" charset="0"/>
              </a:defRPr>
            </a:lvl1pPr>
            <a:lvl2pPr>
              <a:defRPr sz="1800" b="0">
                <a:latin typeface="Calibri" pitchFamily="34" charset="0"/>
              </a:defRPr>
            </a:lvl2pPr>
            <a:lvl3pPr>
              <a:defRPr sz="1500" b="0">
                <a:latin typeface="Calibri" pitchFamily="34" charset="0"/>
              </a:defRPr>
            </a:lvl3pPr>
            <a:lvl4pPr>
              <a:defRPr sz="1350" b="0">
                <a:latin typeface="Calibri" pitchFamily="34" charset="0"/>
              </a:defRPr>
            </a:lvl4pPr>
            <a:lvl5pPr>
              <a:defRPr sz="1350" b="0">
                <a:latin typeface="Calibri" pitchFamily="34" charset="0"/>
              </a:defRPr>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6769100" y="1334636"/>
            <a:ext cx="4826000" cy="668337"/>
          </a:xfrm>
          <a:solidFill>
            <a:schemeClr val="accent1">
              <a:lumMod val="60000"/>
              <a:lumOff val="40000"/>
            </a:schemeClr>
          </a:solidFill>
        </p:spPr>
        <p:style>
          <a:lnRef idx="1">
            <a:schemeClr val="accent1"/>
          </a:lnRef>
          <a:fillRef idx="3">
            <a:schemeClr val="accent1"/>
          </a:fillRef>
          <a:effectRef idx="2">
            <a:schemeClr val="accent1"/>
          </a:effectRef>
          <a:fontRef idx="none"/>
        </p:style>
        <p:txBody>
          <a:bodyPr anchor="ctr"/>
          <a:lstStyle>
            <a:lvl1pPr marL="0" indent="0" algn="ctr">
              <a:buNone/>
              <a:defRPr>
                <a:solidFill>
                  <a:schemeClr val="bg1"/>
                </a:solidFill>
                <a:effectLst/>
              </a:defRPr>
            </a:lvl1pPr>
            <a:lvl2pPr marL="342900" indent="0">
              <a:buNone/>
              <a:defRPr/>
            </a:lvl2pPr>
          </a:lstStyle>
          <a:p>
            <a:pPr lvl="0"/>
            <a:r>
              <a:rPr lang="en-US" smtClean="0"/>
              <a:t>Click to edit Master text styles</a:t>
            </a:r>
          </a:p>
        </p:txBody>
      </p:sp>
      <p:sp>
        <p:nvSpPr>
          <p:cNvPr id="8" name="Text Placeholder 6"/>
          <p:cNvSpPr>
            <a:spLocks noGrp="1"/>
          </p:cNvSpPr>
          <p:nvPr>
            <p:ph type="body" sz="quarter" idx="11"/>
          </p:nvPr>
        </p:nvSpPr>
        <p:spPr>
          <a:xfrm>
            <a:off x="1574800" y="1334635"/>
            <a:ext cx="4826000" cy="668337"/>
          </a:xfrm>
          <a:solidFill>
            <a:schemeClr val="accent1">
              <a:lumMod val="60000"/>
              <a:lumOff val="40000"/>
            </a:schemeClr>
          </a:solidFill>
        </p:spPr>
        <p:style>
          <a:lnRef idx="1">
            <a:schemeClr val="accent1"/>
          </a:lnRef>
          <a:fillRef idx="3">
            <a:schemeClr val="accent1"/>
          </a:fillRef>
          <a:effectRef idx="2">
            <a:schemeClr val="accent1"/>
          </a:effectRef>
          <a:fontRef idx="none"/>
        </p:style>
        <p:txBody>
          <a:bodyPr anchor="ctr"/>
          <a:lstStyle>
            <a:lvl1pPr marL="0" indent="0" algn="ctr">
              <a:buNone/>
              <a:defRPr>
                <a:solidFill>
                  <a:schemeClr val="bg1"/>
                </a:solidFill>
                <a:effectLst/>
              </a:defRPr>
            </a:lvl1pPr>
            <a:lvl2pPr marL="342900" indent="0">
              <a:buNone/>
              <a:defRPr/>
            </a:lvl2pPr>
          </a:lstStyle>
          <a:p>
            <a:pPr lvl="0"/>
            <a:r>
              <a:rPr lang="en-US" smtClean="0"/>
              <a:t>Click to edit Master text styles</a:t>
            </a:r>
          </a:p>
        </p:txBody>
      </p:sp>
    </p:spTree>
    <p:extLst>
      <p:ext uri="{BB962C8B-B14F-4D97-AF65-F5344CB8AC3E}">
        <p14:creationId xmlns:p14="http://schemas.microsoft.com/office/powerpoint/2010/main" val="2760148781"/>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00288" y="-1"/>
            <a:ext cx="9899120" cy="755003"/>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468759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3595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9584" y="249238"/>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98626"/>
            <a:ext cx="5080000" cy="4835525"/>
          </a:xfrm>
        </p:spPr>
        <p:txBody>
          <a:bodyPr/>
          <a:lstStyle>
            <a:lvl1pPr>
              <a:defRPr b="0">
                <a:latin typeface="Tw Cen MT" pitchFamily="34" charset="0"/>
              </a:defRPr>
            </a:lvl1pPr>
            <a:lvl2pPr>
              <a:defRPr b="0">
                <a:latin typeface="Tw Cen MT" pitchFamily="34" charset="0"/>
              </a:defRPr>
            </a:lvl2pPr>
            <a:lvl3pPr>
              <a:defRPr b="0">
                <a:latin typeface="Tw Cen MT" pitchFamily="34" charset="0"/>
              </a:defRPr>
            </a:lvl3pPr>
            <a:lvl4pPr>
              <a:defRPr b="0">
                <a:latin typeface="Tw Cen MT" pitchFamily="34" charset="0"/>
              </a:defRPr>
            </a:lvl4pPr>
            <a:lvl5pPr>
              <a:defRPr b="0">
                <a:latin typeface="Tw Cen MT"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98626"/>
            <a:ext cx="5080000" cy="4835525"/>
          </a:xfrm>
        </p:spPr>
        <p:txBody>
          <a:bodyPr/>
          <a:lstStyle>
            <a:lvl1pPr>
              <a:defRPr b="0">
                <a:latin typeface="Tw Cen MT" pitchFamily="34" charset="0"/>
              </a:defRPr>
            </a:lvl1pPr>
            <a:lvl2pPr>
              <a:defRPr b="0">
                <a:latin typeface="Tw Cen MT" pitchFamily="34" charset="0"/>
              </a:defRPr>
            </a:lvl2pPr>
            <a:lvl3pPr>
              <a:defRPr b="0">
                <a:latin typeface="Tw Cen MT" pitchFamily="34" charset="0"/>
              </a:defRPr>
            </a:lvl3pPr>
            <a:lvl4pPr>
              <a:defRPr b="0">
                <a:latin typeface="Tw Cen MT" pitchFamily="34" charset="0"/>
              </a:defRPr>
            </a:lvl4pPr>
            <a:lvl5pPr>
              <a:defRPr b="0">
                <a:latin typeface="Tw Cen MT"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8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rgbClr val="EDFBFB"/>
            </a:gs>
            <a:gs pos="7000">
              <a:schemeClr val="bg1">
                <a:lumMod val="65000"/>
              </a:schemeClr>
            </a:gs>
            <a:gs pos="100000">
              <a:schemeClr val="bg1"/>
            </a:gs>
          </a:gsLst>
          <a:lin ang="0" scaled="1"/>
          <a:tileRect/>
        </a:gradFill>
        <a:effectLst/>
      </p:bgPr>
    </p:bg>
    <p:spTree>
      <p:nvGrpSpPr>
        <p:cNvPr id="1" name=""/>
        <p:cNvGrpSpPr/>
        <p:nvPr/>
      </p:nvGrpSpPr>
      <p:grpSpPr>
        <a:xfrm>
          <a:off x="0" y="0"/>
          <a:ext cx="0" cy="0"/>
          <a:chOff x="0" y="0"/>
          <a:chExt cx="0" cy="0"/>
        </a:xfrm>
      </p:grpSpPr>
      <p:sp>
        <p:nvSpPr>
          <p:cNvPr id="8" name="Rectangle 7"/>
          <p:cNvSpPr/>
          <p:nvPr/>
        </p:nvSpPr>
        <p:spPr bwMode="auto">
          <a:xfrm>
            <a:off x="-7408" y="-2"/>
            <a:ext cx="12199408" cy="755003"/>
          </a:xfrm>
          <a:prstGeom prst="rect">
            <a:avLst/>
          </a:prstGeom>
          <a:gradFill flip="none" rotWithShape="1">
            <a:gsLst>
              <a:gs pos="0">
                <a:srgbClr val="34CCCC"/>
              </a:gs>
              <a:gs pos="100000">
                <a:schemeClr val="bg1"/>
              </a:gs>
            </a:gsLst>
            <a:path path="circle">
              <a:fillToRect l="100000" t="100000"/>
            </a:path>
            <a:tileRect r="-100000" b="-100000"/>
          </a:gradFill>
          <a:ln w="12700" cap="sq" cmpd="sng" algn="ctr">
            <a:noFill/>
            <a:prstDash val="solid"/>
            <a:miter lim="800000"/>
            <a:headEnd type="none" w="sm" len="sm"/>
            <a:tailEnd type="none" w="sm" len="sm"/>
          </a:ln>
          <a:effectLst>
            <a:outerShdw blurRad="254000" dist="76200" dir="5400000" algn="t" rotWithShape="0">
              <a:prstClr val="black">
                <a:alpha val="40000"/>
              </a:prstClr>
            </a:outerShdw>
          </a:effectLst>
        </p:spPr>
        <p:txBody>
          <a:bodyPr vert="horz" wrap="square" lIns="68580" tIns="34290" rIns="68580" bIns="34290" numCol="1" rtlCol="0" anchor="t" anchorCtr="0" compatLnSpc="1">
            <a:prstTxWarp prst="textNoShape">
              <a:avLst/>
            </a:prstTxWarp>
          </a:bodyPr>
          <a:lstStyle/>
          <a:p>
            <a:pPr marL="0" marR="0" indent="0" algn="ctr" defTabSz="6858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646148" name="Rectangle 4"/>
          <p:cNvSpPr>
            <a:spLocks noChangeArrowheads="1"/>
          </p:cNvSpPr>
          <p:nvPr/>
        </p:nvSpPr>
        <p:spPr bwMode="auto">
          <a:xfrm>
            <a:off x="914400" y="6629401"/>
            <a:ext cx="10363200" cy="237968"/>
          </a:xfrm>
          <a:prstGeom prst="rect">
            <a:avLst/>
          </a:prstGeom>
          <a:gradFill rotWithShape="1">
            <a:gsLst>
              <a:gs pos="20000">
                <a:schemeClr val="bg1">
                  <a:lumMod val="75000"/>
                </a:schemeClr>
              </a:gs>
              <a:gs pos="100000">
                <a:schemeClr val="folHlink">
                  <a:gamma/>
                  <a:shade val="63137"/>
                  <a:invGamma/>
                </a:schemeClr>
              </a:gs>
            </a:gsLst>
            <a:lin ang="0" scaled="1"/>
          </a:gradFill>
          <a:ln w="9525">
            <a:noFill/>
            <a:miter lim="800000"/>
            <a:headEnd/>
            <a:tailEnd/>
          </a:ln>
          <a:effectLst/>
        </p:spPr>
        <p:txBody>
          <a:bodyPr/>
          <a:lstStyle/>
          <a:p>
            <a:pPr>
              <a:defRPr/>
            </a:pPr>
            <a:endParaRPr lang="en-US" sz="1350"/>
          </a:p>
        </p:txBody>
      </p:sp>
      <p:sp>
        <p:nvSpPr>
          <p:cNvPr id="646150" name="Rectangle 6"/>
          <p:cNvSpPr>
            <a:spLocks noGrp="1" noChangeArrowheads="1"/>
          </p:cNvSpPr>
          <p:nvPr>
            <p:ph type="title"/>
          </p:nvPr>
        </p:nvSpPr>
        <p:spPr bwMode="auto">
          <a:xfrm>
            <a:off x="1676400" y="-1"/>
            <a:ext cx="10523008" cy="75500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646151" name="Rectangle 7"/>
          <p:cNvSpPr>
            <a:spLocks noGrp="1" noChangeArrowheads="1"/>
          </p:cNvSpPr>
          <p:nvPr>
            <p:ph type="body" idx="1"/>
          </p:nvPr>
        </p:nvSpPr>
        <p:spPr bwMode="auto">
          <a:xfrm>
            <a:off x="1676400" y="1239918"/>
            <a:ext cx="9601200" cy="529423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Flowchart: Manual Input 2"/>
          <p:cNvSpPr/>
          <p:nvPr/>
        </p:nvSpPr>
        <p:spPr bwMode="auto">
          <a:xfrm rot="16200000" flipV="1">
            <a:off x="-2598984" y="3353985"/>
            <a:ext cx="6112368" cy="914400"/>
          </a:xfrm>
          <a:prstGeom prst="flowChartManualInput">
            <a:avLst/>
          </a:prstGeom>
          <a:gradFill>
            <a:gsLst>
              <a:gs pos="1000">
                <a:srgbClr val="34CCCC"/>
              </a:gs>
              <a:gs pos="100000">
                <a:schemeClr val="bg1"/>
              </a:gs>
            </a:gsLst>
            <a:lin ang="0" scaled="1"/>
          </a:gradFill>
          <a:ln w="12700" cap="sq" cmpd="sng" algn="ctr">
            <a:noFill/>
            <a:prstDash val="solid"/>
            <a:miter lim="800000"/>
            <a:headEnd type="none" w="sm" len="sm"/>
            <a:tailEnd type="none" w="sm" len="sm"/>
          </a:ln>
          <a:effectLst/>
        </p:spPr>
        <p:txBody>
          <a:bodyPr vert="horz" wrap="square" lIns="68580" tIns="34290" rIns="68580" bIns="34290" numCol="1" rtlCol="0" anchor="t" anchorCtr="0" compatLnSpc="1">
            <a:prstTxWarp prst="textNoShape">
              <a:avLst/>
            </a:prstTxWarp>
          </a:bodyPr>
          <a:lstStyle/>
          <a:p>
            <a:pPr marL="0" marR="0" indent="0" algn="ctr" defTabSz="6858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8262474"/>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Lst>
  <p:timing>
    <p:tnLst>
      <p:par>
        <p:cTn id="1" dur="indefinite" restart="never" nodeType="tmRoot"/>
      </p:par>
    </p:tnLst>
  </p:timing>
  <p:hf sldNum="0" hdr="0" ftr="0" dt="0"/>
  <p:txStyles>
    <p:titleStyle>
      <a:lvl1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ea typeface="+mj-ea"/>
          <a:cs typeface="+mj-cs"/>
        </a:defRPr>
      </a:lvl1pPr>
      <a:lvl2pPr algn="l" rtl="0" eaLnBrk="1" fontAlgn="base" hangingPunct="1">
        <a:spcBef>
          <a:spcPct val="0"/>
        </a:spcBef>
        <a:spcAft>
          <a:spcPct val="0"/>
        </a:spcAft>
        <a:defRPr kumimoji="1" sz="3300">
          <a:solidFill>
            <a:schemeClr val="tx2"/>
          </a:solidFill>
          <a:effectLst>
            <a:outerShdw blurRad="38100" dist="38100" dir="2700000" algn="tl">
              <a:srgbClr val="C0C0C0"/>
            </a:outerShdw>
          </a:effectLst>
          <a:latin typeface="Tw Cen MT Condensed" pitchFamily="34" charset="0"/>
        </a:defRPr>
      </a:lvl2pPr>
      <a:lvl3pPr algn="l" rtl="0" eaLnBrk="1" fontAlgn="base" hangingPunct="1">
        <a:spcBef>
          <a:spcPct val="0"/>
        </a:spcBef>
        <a:spcAft>
          <a:spcPct val="0"/>
        </a:spcAft>
        <a:defRPr kumimoji="1" sz="3300">
          <a:solidFill>
            <a:schemeClr val="tx2"/>
          </a:solidFill>
          <a:effectLst>
            <a:outerShdw blurRad="38100" dist="38100" dir="2700000" algn="tl">
              <a:srgbClr val="C0C0C0"/>
            </a:outerShdw>
          </a:effectLst>
          <a:latin typeface="Tw Cen MT Condensed" pitchFamily="34" charset="0"/>
        </a:defRPr>
      </a:lvl3pPr>
      <a:lvl4pPr algn="l" rtl="0" eaLnBrk="1" fontAlgn="base" hangingPunct="1">
        <a:spcBef>
          <a:spcPct val="0"/>
        </a:spcBef>
        <a:spcAft>
          <a:spcPct val="0"/>
        </a:spcAft>
        <a:defRPr kumimoji="1" sz="3300">
          <a:solidFill>
            <a:schemeClr val="tx2"/>
          </a:solidFill>
          <a:effectLst>
            <a:outerShdw blurRad="38100" dist="38100" dir="2700000" algn="tl">
              <a:srgbClr val="C0C0C0"/>
            </a:outerShdw>
          </a:effectLst>
          <a:latin typeface="Tw Cen MT Condensed" pitchFamily="34" charset="0"/>
        </a:defRPr>
      </a:lvl4pPr>
      <a:lvl5pPr algn="l" rtl="0" eaLnBrk="1" fontAlgn="base" hangingPunct="1">
        <a:spcBef>
          <a:spcPct val="0"/>
        </a:spcBef>
        <a:spcAft>
          <a:spcPct val="0"/>
        </a:spcAft>
        <a:defRPr kumimoji="1" sz="3300">
          <a:solidFill>
            <a:schemeClr val="tx2"/>
          </a:solidFill>
          <a:effectLst>
            <a:outerShdw blurRad="38100" dist="38100" dir="2700000" algn="tl">
              <a:srgbClr val="C0C0C0"/>
            </a:outerShdw>
          </a:effectLst>
          <a:latin typeface="Tw Cen MT Condensed" pitchFamily="34" charset="0"/>
        </a:defRPr>
      </a:lvl5pPr>
      <a:lvl6pPr marL="342900" algn="l" rtl="0" eaLnBrk="1" fontAlgn="base" hangingPunct="1">
        <a:spcBef>
          <a:spcPct val="0"/>
        </a:spcBef>
        <a:spcAft>
          <a:spcPct val="0"/>
        </a:spcAft>
        <a:defRPr kumimoji="1" sz="3300">
          <a:solidFill>
            <a:schemeClr val="tx2"/>
          </a:solidFill>
          <a:effectLst>
            <a:outerShdw blurRad="38100" dist="38100" dir="2700000" algn="tl">
              <a:srgbClr val="C0C0C0"/>
            </a:outerShdw>
          </a:effectLst>
          <a:latin typeface="Times New Roman" pitchFamily="18" charset="0"/>
        </a:defRPr>
      </a:lvl6pPr>
      <a:lvl7pPr marL="685800" algn="l" rtl="0" eaLnBrk="1" fontAlgn="base" hangingPunct="1">
        <a:spcBef>
          <a:spcPct val="0"/>
        </a:spcBef>
        <a:spcAft>
          <a:spcPct val="0"/>
        </a:spcAft>
        <a:defRPr kumimoji="1" sz="3300">
          <a:solidFill>
            <a:schemeClr val="tx2"/>
          </a:solidFill>
          <a:effectLst>
            <a:outerShdw blurRad="38100" dist="38100" dir="2700000" algn="tl">
              <a:srgbClr val="C0C0C0"/>
            </a:outerShdw>
          </a:effectLst>
          <a:latin typeface="Times New Roman" pitchFamily="18" charset="0"/>
        </a:defRPr>
      </a:lvl7pPr>
      <a:lvl8pPr marL="1028700" algn="l" rtl="0" eaLnBrk="1" fontAlgn="base" hangingPunct="1">
        <a:spcBef>
          <a:spcPct val="0"/>
        </a:spcBef>
        <a:spcAft>
          <a:spcPct val="0"/>
        </a:spcAft>
        <a:defRPr kumimoji="1" sz="3300">
          <a:solidFill>
            <a:schemeClr val="tx2"/>
          </a:solidFill>
          <a:effectLst>
            <a:outerShdw blurRad="38100" dist="38100" dir="2700000" algn="tl">
              <a:srgbClr val="C0C0C0"/>
            </a:outerShdw>
          </a:effectLst>
          <a:latin typeface="Times New Roman" pitchFamily="18" charset="0"/>
        </a:defRPr>
      </a:lvl8pPr>
      <a:lvl9pPr marL="1371600" algn="l" rtl="0" eaLnBrk="1" fontAlgn="base" hangingPunct="1">
        <a:spcBef>
          <a:spcPct val="0"/>
        </a:spcBef>
        <a:spcAft>
          <a:spcPct val="0"/>
        </a:spcAft>
        <a:defRPr kumimoji="1" sz="3300">
          <a:solidFill>
            <a:schemeClr val="tx2"/>
          </a:solidFill>
          <a:effectLst>
            <a:outerShdw blurRad="38100" dist="38100" dir="2700000" algn="tl">
              <a:srgbClr val="C0C0C0"/>
            </a:outerShdw>
          </a:effectLst>
          <a:latin typeface="Times New Roman" pitchFamily="18" charset="0"/>
        </a:defRPr>
      </a:lvl9pPr>
    </p:titleStyle>
    <p:bodyStyle>
      <a:lvl1pPr marL="257175" indent="-257175" algn="l" rtl="0" eaLnBrk="1" fontAlgn="base" hangingPunct="1">
        <a:spcBef>
          <a:spcPct val="20000"/>
        </a:spcBef>
        <a:spcAft>
          <a:spcPct val="0"/>
        </a:spcAft>
        <a:buClr>
          <a:schemeClr val="accent2"/>
        </a:buClr>
        <a:buSzPct val="80000"/>
        <a:buFont typeface="Wingdings" pitchFamily="2" charset="2"/>
        <a:buChar char="l"/>
        <a:defRPr kumimoji="1" sz="2100" b="0">
          <a:solidFill>
            <a:schemeClr val="tx1"/>
          </a:solidFill>
          <a:effectLst>
            <a:outerShdw blurRad="38100" dist="38100" dir="2700000" algn="tl">
              <a:srgbClr val="C0C0C0"/>
            </a:outerShdw>
          </a:effectLst>
          <a:latin typeface="Calibri" pitchFamily="34" charset="0"/>
          <a:ea typeface="+mn-ea"/>
          <a:cs typeface="+mn-cs"/>
        </a:defRPr>
      </a:lvl1pPr>
      <a:lvl2pPr marL="557213" indent="-214313" algn="l" rtl="0" eaLnBrk="1" fontAlgn="base" hangingPunct="1">
        <a:spcBef>
          <a:spcPct val="20000"/>
        </a:spcBef>
        <a:spcAft>
          <a:spcPct val="0"/>
        </a:spcAft>
        <a:buFont typeface="Wingdings" pitchFamily="2" charset="2"/>
        <a:buChar char="§"/>
        <a:defRPr kumimoji="1" sz="1800" b="0">
          <a:solidFill>
            <a:schemeClr val="tx1"/>
          </a:solidFill>
          <a:latin typeface="Calibri" pitchFamily="34" charset="0"/>
        </a:defRPr>
      </a:lvl2pPr>
      <a:lvl3pPr marL="857250" indent="-171450" algn="l" rtl="0" eaLnBrk="1" fontAlgn="base" hangingPunct="1">
        <a:spcBef>
          <a:spcPct val="20000"/>
        </a:spcBef>
        <a:spcAft>
          <a:spcPct val="0"/>
        </a:spcAft>
        <a:buClr>
          <a:schemeClr val="accent2"/>
        </a:buClr>
        <a:buChar char="•"/>
        <a:defRPr kumimoji="1" sz="1500" b="0">
          <a:solidFill>
            <a:schemeClr val="tx1"/>
          </a:solidFill>
          <a:latin typeface="Calibri" pitchFamily="34" charset="0"/>
        </a:defRPr>
      </a:lvl3pPr>
      <a:lvl4pPr marL="1200150" indent="-171450" algn="l" rtl="0" eaLnBrk="1" fontAlgn="base" hangingPunct="1">
        <a:spcBef>
          <a:spcPct val="20000"/>
        </a:spcBef>
        <a:spcAft>
          <a:spcPct val="0"/>
        </a:spcAft>
        <a:buChar char="–"/>
        <a:defRPr kumimoji="1" b="0">
          <a:solidFill>
            <a:schemeClr val="tx1"/>
          </a:solidFill>
          <a:latin typeface="Calibri" pitchFamily="34" charset="0"/>
        </a:defRPr>
      </a:lvl4pPr>
      <a:lvl5pPr marL="1543050" indent="-171450" algn="l" rtl="0" eaLnBrk="1" fontAlgn="base" hangingPunct="1">
        <a:spcBef>
          <a:spcPct val="20000"/>
        </a:spcBef>
        <a:spcAft>
          <a:spcPct val="0"/>
        </a:spcAft>
        <a:buClr>
          <a:schemeClr val="accent2"/>
        </a:buClr>
        <a:buChar char="•"/>
        <a:defRPr kumimoji="1" b="0">
          <a:solidFill>
            <a:schemeClr val="tx1"/>
          </a:solidFill>
          <a:latin typeface="Calibri" pitchFamily="34" charset="0"/>
        </a:defRPr>
      </a:lvl5pPr>
      <a:lvl6pPr marL="1885950" indent="-171450" algn="l" rtl="0" eaLnBrk="1" fontAlgn="base" hangingPunct="1">
        <a:spcBef>
          <a:spcPct val="20000"/>
        </a:spcBef>
        <a:spcAft>
          <a:spcPct val="0"/>
        </a:spcAft>
        <a:buClr>
          <a:schemeClr val="accent2"/>
        </a:buClr>
        <a:buChar char="•"/>
        <a:defRPr kumimoji="1" sz="1500" b="1">
          <a:solidFill>
            <a:schemeClr val="tx1"/>
          </a:solidFill>
          <a:latin typeface="+mn-lt"/>
        </a:defRPr>
      </a:lvl6pPr>
      <a:lvl7pPr marL="2228850" indent="-171450" algn="l" rtl="0" eaLnBrk="1" fontAlgn="base" hangingPunct="1">
        <a:spcBef>
          <a:spcPct val="20000"/>
        </a:spcBef>
        <a:spcAft>
          <a:spcPct val="0"/>
        </a:spcAft>
        <a:buClr>
          <a:schemeClr val="accent2"/>
        </a:buClr>
        <a:buChar char="•"/>
        <a:defRPr kumimoji="1" sz="1500" b="1">
          <a:solidFill>
            <a:schemeClr val="tx1"/>
          </a:solidFill>
          <a:latin typeface="+mn-lt"/>
        </a:defRPr>
      </a:lvl7pPr>
      <a:lvl8pPr marL="2571750" indent="-171450" algn="l" rtl="0" eaLnBrk="1" fontAlgn="base" hangingPunct="1">
        <a:spcBef>
          <a:spcPct val="20000"/>
        </a:spcBef>
        <a:spcAft>
          <a:spcPct val="0"/>
        </a:spcAft>
        <a:buClr>
          <a:schemeClr val="accent2"/>
        </a:buClr>
        <a:buChar char="•"/>
        <a:defRPr kumimoji="1" sz="1500" b="1">
          <a:solidFill>
            <a:schemeClr val="tx1"/>
          </a:solidFill>
          <a:latin typeface="+mn-lt"/>
        </a:defRPr>
      </a:lvl8pPr>
      <a:lvl9pPr marL="2914650" indent="-171450" algn="l" rtl="0" eaLnBrk="1" fontAlgn="base" hangingPunct="1">
        <a:spcBef>
          <a:spcPct val="20000"/>
        </a:spcBef>
        <a:spcAft>
          <a:spcPct val="0"/>
        </a:spcAft>
        <a:buClr>
          <a:schemeClr val="accent2"/>
        </a:buClr>
        <a:buChar char="•"/>
        <a:defRPr kumimoji="1" sz="1500" b="1">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tanford.edu/class/linguist289/weaver00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ranslate.google.com/translate?hl=en&amp;sl=es&amp;tl=en&amp;u=http://www.cocinadominicana.com/acompanamientos-ensaladas-pastelones/1907-tostone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www.cocinadominicana.com/acompanamientos-ensaladas-pastelones/1907-tostones.html"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5.xml.rels><?xml version="1.0" encoding="UTF-8" standalone="yes"?>
<Relationships xmlns="http://schemas.openxmlformats.org/package/2006/relationships"><Relationship Id="rId3" Type="http://schemas.openxmlformats.org/officeDocument/2006/relationships/hyperlink" Target="http://translate.google.com/translate?hl=en&amp;sl=fr&amp;u=http://www.tarte-tatin.info/recette-tarte-tatin.html&amp;ei=BduiSYK3C4KOsQObvLm_CQ&amp;sa=X&amp;oi=translate&amp;resnum=4&amp;ct=result&amp;prev=/search?q=tarte+tatin+recettes&amp;num=1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a:xfrm>
            <a:off x="2971800" y="1828800"/>
            <a:ext cx="7696200" cy="1143000"/>
          </a:xfrm>
        </p:spPr>
        <p:txBody>
          <a:bodyPr/>
          <a:lstStyle/>
          <a:p>
            <a:pPr eaLnBrk="1" hangingPunct="1"/>
            <a:r>
              <a:rPr lang="en-US" altLang="en-US" sz="5400"/>
              <a:t>Machine Translation: Introduction</a:t>
            </a:r>
          </a:p>
        </p:txBody>
      </p:sp>
      <p:sp>
        <p:nvSpPr>
          <p:cNvPr id="17411" name="Rectangle 3"/>
          <p:cNvSpPr>
            <a:spLocks noGrp="1" noChangeArrowheads="1"/>
          </p:cNvSpPr>
          <p:nvPr>
            <p:ph type="subTitle" sz="quarter" idx="1"/>
          </p:nvPr>
        </p:nvSpPr>
        <p:spPr>
          <a:xfrm>
            <a:off x="2971800" y="3733800"/>
            <a:ext cx="7391400" cy="1752600"/>
          </a:xfrm>
        </p:spPr>
        <p:txBody>
          <a:bodyPr/>
          <a:lstStyle/>
          <a:p>
            <a:pPr eaLnBrk="1" hangingPunct="1">
              <a:defRPr/>
            </a:pPr>
            <a:endParaRPr lang="en-US" dirty="0">
              <a:solidFill>
                <a:srgbClr val="A50021"/>
              </a:solidFill>
              <a:ea typeface="+mn-ea"/>
              <a:cs typeface="+mn-cs"/>
            </a:endParaRPr>
          </a:p>
          <a:p>
            <a:pPr eaLnBrk="1" hangingPunct="1">
              <a:defRPr/>
            </a:pPr>
            <a:endParaRPr lang="en-US" sz="3200" dirty="0">
              <a:cs typeface="+mn-cs"/>
            </a:endParaRPr>
          </a:p>
          <a:p>
            <a:pPr eaLnBrk="1" hangingPunct="1">
              <a:defRPr/>
            </a:pPr>
            <a:endParaRPr lang="en-US" dirty="0">
              <a:ea typeface="+mn-ea"/>
              <a:cs typeface="+mn-cs"/>
            </a:endParaRPr>
          </a:p>
          <a:p>
            <a:pPr eaLnBrk="1" hangingPunct="1">
              <a:defRPr/>
            </a:pPr>
            <a:endParaRPr lang="en-US" dirty="0">
              <a:ea typeface="+mn-ea"/>
              <a:cs typeface="+mn-cs"/>
            </a:endParaRPr>
          </a:p>
        </p:txBody>
      </p:sp>
      <p:sp>
        <p:nvSpPr>
          <p:cNvPr id="5" name="TextBox 4"/>
          <p:cNvSpPr txBox="1"/>
          <p:nvPr/>
        </p:nvSpPr>
        <p:spPr>
          <a:xfrm>
            <a:off x="1917700" y="6173788"/>
            <a:ext cx="10274300" cy="338554"/>
          </a:xfrm>
          <a:prstGeom prst="rect">
            <a:avLst/>
          </a:prstGeom>
          <a:solidFill>
            <a:schemeClr val="bg1">
              <a:lumMod val="65000"/>
            </a:schemeClr>
          </a:solidFill>
          <a:effectLst>
            <a:outerShdw blurRad="76200" dist="50800" dir="5400000" algn="t" rotWithShape="0">
              <a:prstClr val="black">
                <a:alpha val="40000"/>
              </a:prstClr>
            </a:outerShdw>
          </a:effectLst>
        </p:spPr>
        <p:txBody>
          <a:bodyPr wrap="square">
            <a:spAutoFit/>
          </a:bodyPr>
          <a:lstStyle/>
          <a:p>
            <a:pPr>
              <a:tabLst>
                <a:tab pos="1524000" algn="l"/>
                <a:tab pos="8697913" algn="r"/>
              </a:tabLst>
              <a:defRPr/>
            </a:pPr>
            <a:r>
              <a:rPr lang="en-US" dirty="0">
                <a:latin typeface="Tw Cen MT" panose="020B0602020104020603" pitchFamily="34" charset="0"/>
              </a:rPr>
              <a:t>		Slides from Dan </a:t>
            </a:r>
            <a:r>
              <a:rPr lang="en-US" dirty="0" err="1">
                <a:latin typeface="Tw Cen MT" panose="020B0602020104020603" pitchFamily="34" charset="0"/>
              </a:rPr>
              <a:t>Jurafsky</a:t>
            </a:r>
            <a:endParaRPr lang="en-US" dirty="0">
              <a:latin typeface="Tw Cen MT" panose="020B0602020104020603"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009845" y="13252"/>
            <a:ext cx="8469312" cy="748748"/>
          </a:xfrm>
        </p:spPr>
        <p:txBody>
          <a:bodyPr/>
          <a:lstStyle/>
          <a:p>
            <a:pPr eaLnBrk="1" hangingPunct="1"/>
            <a:r>
              <a:rPr lang="en-US" altLang="en-US" sz="4800"/>
              <a:t>What is MT already good enough for?</a:t>
            </a:r>
          </a:p>
        </p:txBody>
      </p:sp>
      <p:sp>
        <p:nvSpPr>
          <p:cNvPr id="37891" name="Rectangle 3"/>
          <p:cNvSpPr>
            <a:spLocks noGrp="1" noChangeArrowheads="1"/>
          </p:cNvSpPr>
          <p:nvPr>
            <p:ph idx="1"/>
          </p:nvPr>
        </p:nvSpPr>
        <p:spPr>
          <a:xfrm>
            <a:off x="2173356" y="1371600"/>
            <a:ext cx="9866243" cy="4953000"/>
          </a:xfrm>
        </p:spPr>
        <p:txBody>
          <a:bodyPr/>
          <a:lstStyle/>
          <a:p>
            <a:pPr marL="360363" indent="-360363">
              <a:defRPr/>
            </a:pPr>
            <a:r>
              <a:rPr lang="en-US" sz="2800" dirty="0" smtClean="0">
                <a:ea typeface="+mn-ea"/>
                <a:cs typeface="+mn-cs"/>
              </a:rPr>
              <a:t>Tasks </a:t>
            </a:r>
            <a:r>
              <a:rPr lang="en-US" sz="2800" dirty="0">
                <a:ea typeface="+mn-ea"/>
                <a:cs typeface="+mn-cs"/>
              </a:rPr>
              <a:t>for which a rough translation is fine</a:t>
            </a:r>
          </a:p>
          <a:p>
            <a:pPr lvl="1" eaLnBrk="1" hangingPunct="1">
              <a:defRPr/>
            </a:pPr>
            <a:r>
              <a:rPr lang="en-US" sz="2400" dirty="0">
                <a:ea typeface="ＭＳ Ｐゴシック" charset="0"/>
              </a:rPr>
              <a:t>Extracting information (finding recipes!)</a:t>
            </a:r>
          </a:p>
          <a:p>
            <a:pPr lvl="1" eaLnBrk="1" hangingPunct="1">
              <a:defRPr/>
            </a:pPr>
            <a:r>
              <a:rPr lang="en-US" sz="2400" dirty="0">
                <a:ea typeface="ＭＳ Ｐゴシック" charset="0"/>
              </a:rPr>
              <a:t>Web pages</a:t>
            </a:r>
          </a:p>
          <a:p>
            <a:pPr lvl="1" eaLnBrk="1" hangingPunct="1">
              <a:defRPr/>
            </a:pPr>
            <a:r>
              <a:rPr lang="en-US" sz="2400" dirty="0">
                <a:ea typeface="ＭＳ Ｐゴシック" charset="0"/>
              </a:rPr>
              <a:t>email</a:t>
            </a:r>
          </a:p>
          <a:p>
            <a:pPr marL="360363" indent="-360363" eaLnBrk="1" hangingPunct="1">
              <a:defRPr/>
            </a:pPr>
            <a:r>
              <a:rPr lang="en-US" sz="2800" dirty="0">
                <a:ea typeface="+mn-ea"/>
                <a:cs typeface="+mn-cs"/>
              </a:rPr>
              <a:t>Tasks for which MT can be post-edited</a:t>
            </a:r>
          </a:p>
          <a:p>
            <a:pPr lvl="1" eaLnBrk="1" hangingPunct="1">
              <a:defRPr/>
            </a:pPr>
            <a:r>
              <a:rPr lang="en-US" sz="2400" dirty="0">
                <a:ea typeface="ＭＳ Ｐゴシック" charset="0"/>
              </a:rPr>
              <a:t>MT as first pass</a:t>
            </a:r>
          </a:p>
          <a:p>
            <a:pPr lvl="1" eaLnBrk="1" hangingPunct="1">
              <a:defRPr/>
            </a:pPr>
            <a:r>
              <a:rPr lang="en-US" sz="2400" dirty="0" smtClean="0">
                <a:ea typeface="ＭＳ Ｐゴシック" charset="0"/>
              </a:rPr>
              <a:t>Computer-aided </a:t>
            </a:r>
            <a:r>
              <a:rPr lang="en-US" sz="2400" dirty="0">
                <a:ea typeface="ＭＳ Ｐゴシック" charset="0"/>
              </a:rPr>
              <a:t>human translation</a:t>
            </a:r>
          </a:p>
          <a:p>
            <a:pPr marL="360363" indent="-360363" eaLnBrk="1" hangingPunct="1">
              <a:defRPr/>
            </a:pPr>
            <a:r>
              <a:rPr lang="en-US" sz="2800" dirty="0">
                <a:ea typeface="+mn-ea"/>
                <a:cs typeface="+mn-cs"/>
              </a:rPr>
              <a:t>Tasks in sublanguage domains where high-quality MT is possible</a:t>
            </a:r>
          </a:p>
          <a:p>
            <a:pPr lvl="1" eaLnBrk="1" hangingPunct="1">
              <a:defRPr/>
            </a:pPr>
            <a:r>
              <a:rPr lang="en-US" sz="2400" dirty="0" smtClean="0">
                <a:ea typeface="ＭＳ Ｐゴシック" charset="0"/>
              </a:rPr>
              <a:t>FAHQT (Fully Automatic High Quality Translation)</a:t>
            </a:r>
            <a:endParaRPr lang="en-US" sz="2400" dirty="0">
              <a:ea typeface="ＭＳ Ｐゴシック" charset="0"/>
            </a:endParaRPr>
          </a:p>
          <a:p>
            <a:pPr eaLnBrk="1" hangingPunct="1">
              <a:defRPr/>
            </a:pPr>
            <a:endParaRPr lang="en-US" sz="2800" dirty="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47900" y="0"/>
            <a:ext cx="8458200" cy="762000"/>
          </a:xfrm>
        </p:spPr>
        <p:txBody>
          <a:bodyPr/>
          <a:lstStyle/>
          <a:p>
            <a:pPr eaLnBrk="1" hangingPunct="1"/>
            <a:r>
              <a:rPr lang="en-US" altLang="en-US" sz="4800"/>
              <a:t>What is MT not yet good enough for?</a:t>
            </a:r>
          </a:p>
        </p:txBody>
      </p:sp>
      <p:sp>
        <p:nvSpPr>
          <p:cNvPr id="35843" name="Rectangle 3"/>
          <p:cNvSpPr>
            <a:spLocks noGrp="1" noChangeArrowheads="1"/>
          </p:cNvSpPr>
          <p:nvPr>
            <p:ph idx="1"/>
          </p:nvPr>
        </p:nvSpPr>
        <p:spPr>
          <a:xfrm>
            <a:off x="2057400" y="1219200"/>
            <a:ext cx="9601200" cy="5294235"/>
          </a:xfrm>
        </p:spPr>
        <p:txBody>
          <a:bodyPr/>
          <a:lstStyle/>
          <a:p>
            <a:pPr marL="360363" indent="-360363" eaLnBrk="1" hangingPunct="1">
              <a:defRPr/>
            </a:pPr>
            <a:r>
              <a:rPr lang="en-US" sz="2800" dirty="0">
                <a:ea typeface="+mn-ea"/>
                <a:cs typeface="+mn-cs"/>
              </a:rPr>
              <a:t>Really hard stuff</a:t>
            </a:r>
          </a:p>
          <a:p>
            <a:pPr lvl="1" eaLnBrk="1" hangingPunct="1">
              <a:defRPr/>
            </a:pPr>
            <a:r>
              <a:rPr lang="en-US" sz="2400" dirty="0">
                <a:ea typeface="ＭＳ Ｐゴシック" charset="0"/>
              </a:rPr>
              <a:t>Literature</a:t>
            </a:r>
          </a:p>
          <a:p>
            <a:pPr lvl="1" eaLnBrk="1" hangingPunct="1">
              <a:defRPr/>
            </a:pPr>
            <a:r>
              <a:rPr lang="en-US" sz="2400" dirty="0">
                <a:ea typeface="ＭＳ Ｐゴシック" charset="0"/>
              </a:rPr>
              <a:t>Natural spoken speech (meetings, court reporting)</a:t>
            </a:r>
          </a:p>
          <a:p>
            <a:pPr lvl="1" eaLnBrk="1" hangingPunct="1">
              <a:defRPr/>
            </a:pPr>
            <a:endParaRPr lang="en-US" sz="2400" dirty="0">
              <a:ea typeface="ＭＳ Ｐゴシック" charset="0"/>
            </a:endParaRPr>
          </a:p>
          <a:p>
            <a:pPr marL="360363" indent="-360363" eaLnBrk="1" hangingPunct="1">
              <a:defRPr/>
            </a:pPr>
            <a:r>
              <a:rPr lang="en-US" sz="2800" dirty="0">
                <a:ea typeface="+mn-ea"/>
                <a:cs typeface="+mn-cs"/>
              </a:rPr>
              <a:t>Really important stuff</a:t>
            </a:r>
          </a:p>
          <a:p>
            <a:pPr lvl="1" eaLnBrk="1" hangingPunct="1">
              <a:defRPr/>
            </a:pPr>
            <a:r>
              <a:rPr lang="en-US" sz="2400" dirty="0">
                <a:ea typeface="ＭＳ Ｐゴシック" charset="0"/>
              </a:rPr>
              <a:t>Medical translation in hospitals</a:t>
            </a:r>
          </a:p>
          <a:p>
            <a:pPr lvl="1" eaLnBrk="1" hangingPunct="1">
              <a:defRPr/>
            </a:pPr>
            <a:r>
              <a:rPr lang="en-US" sz="2400" dirty="0" smtClean="0">
                <a:ea typeface="ＭＳ Ｐゴシック" charset="0"/>
              </a:rPr>
              <a:t>Emergency phone calls</a:t>
            </a:r>
            <a:endParaRPr lang="en-US" sz="2400" dirty="0">
              <a:ea typeface="ＭＳ Ｐゴシック"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981200" y="20718"/>
            <a:ext cx="7772400" cy="741282"/>
          </a:xfrm>
        </p:spPr>
        <p:txBody>
          <a:bodyPr/>
          <a:lstStyle/>
          <a:p>
            <a:pPr eaLnBrk="1" hangingPunct="1"/>
            <a:r>
              <a:rPr lang="en-US" altLang="en-US" sz="4800" dirty="0"/>
              <a:t>MT History</a:t>
            </a:r>
          </a:p>
        </p:txBody>
      </p:sp>
      <p:sp>
        <p:nvSpPr>
          <p:cNvPr id="41987" name="Rectangle 3"/>
          <p:cNvSpPr>
            <a:spLocks noGrp="1" noChangeArrowheads="1"/>
          </p:cNvSpPr>
          <p:nvPr>
            <p:ph idx="1"/>
          </p:nvPr>
        </p:nvSpPr>
        <p:spPr>
          <a:xfrm>
            <a:off x="1828800" y="1295401"/>
            <a:ext cx="9525000" cy="4724400"/>
          </a:xfrm>
        </p:spPr>
        <p:txBody>
          <a:bodyPr/>
          <a:lstStyle/>
          <a:p>
            <a:pPr marL="0" indent="0" eaLnBrk="1" hangingPunct="1">
              <a:buNone/>
            </a:pPr>
            <a:r>
              <a:rPr lang="en-US" altLang="en-US" sz="2400" dirty="0"/>
              <a:t>1946 Booth and Weaver discuss MT at Rockefeller foundation in New York</a:t>
            </a:r>
          </a:p>
          <a:p>
            <a:pPr marL="0" indent="0" eaLnBrk="1" hangingPunct="1">
              <a:buNone/>
            </a:pPr>
            <a:r>
              <a:rPr lang="en-US" altLang="en-US" sz="2400" dirty="0"/>
              <a:t>1947-48 idea of dictionary-based direct translation</a:t>
            </a:r>
          </a:p>
          <a:p>
            <a:pPr marL="0" indent="0" eaLnBrk="1" hangingPunct="1">
              <a:buNone/>
            </a:pPr>
            <a:r>
              <a:rPr lang="en-US" altLang="en-US" sz="2400" dirty="0"/>
              <a:t>1949 Weaver memorandum popularized idea</a:t>
            </a:r>
          </a:p>
          <a:p>
            <a:pPr marL="0" indent="0" eaLnBrk="1" hangingPunct="1">
              <a:buNone/>
            </a:pPr>
            <a:r>
              <a:rPr lang="en-US" altLang="en-US" sz="2400" dirty="0"/>
              <a:t>1952 all 18 MT researchers in world meet at MIT</a:t>
            </a:r>
          </a:p>
          <a:p>
            <a:pPr marL="0" indent="0" eaLnBrk="1" hangingPunct="1">
              <a:buNone/>
            </a:pPr>
            <a:r>
              <a:rPr lang="en-US" altLang="en-US" sz="2400" dirty="0"/>
              <a:t>1954 IBM/Georgetown Demo Russian-English MT</a:t>
            </a:r>
          </a:p>
          <a:p>
            <a:pPr marL="0" indent="0" eaLnBrk="1" hangingPunct="1">
              <a:buNone/>
            </a:pPr>
            <a:r>
              <a:rPr lang="en-US" altLang="en-US" sz="2400" dirty="0"/>
              <a:t>1955-65 lots of labs take up MT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4400" smtClean="0"/>
              <a:t>Warren Weaver memo</a:t>
            </a:r>
          </a:p>
        </p:txBody>
      </p:sp>
      <p:sp>
        <p:nvSpPr>
          <p:cNvPr id="3" name="Content Placeholder 2"/>
          <p:cNvSpPr>
            <a:spLocks noGrp="1"/>
          </p:cNvSpPr>
          <p:nvPr>
            <p:ph idx="1"/>
          </p:nvPr>
        </p:nvSpPr>
        <p:spPr>
          <a:xfrm>
            <a:off x="1905000" y="1239918"/>
            <a:ext cx="9601200" cy="5294235"/>
          </a:xfrm>
        </p:spPr>
        <p:txBody>
          <a:bodyPr>
            <a:normAutofit/>
          </a:bodyPr>
          <a:lstStyle/>
          <a:p>
            <a:pPr marL="360363" indent="-360363" eaLnBrk="1" hangingPunct="1"/>
            <a:r>
              <a:rPr lang="en-US" altLang="en-US" sz="2600" dirty="0">
                <a:hlinkClick r:id="rId2"/>
              </a:rPr>
              <a:t>http://www.stanford.edu/class/linguist289/weaver001.pdf</a:t>
            </a:r>
            <a:endParaRPr lang="en-US" altLang="en-US" sz="2600" dirty="0"/>
          </a:p>
          <a:p>
            <a:pPr marL="360363" indent="-360363" eaLnBrk="1" hangingPunct="1"/>
            <a:r>
              <a:rPr lang="ja-JP" altLang="en-US" sz="2600" dirty="0"/>
              <a:t>“</a:t>
            </a:r>
            <a:r>
              <a:rPr lang="en-US" altLang="ja-JP" sz="2600" dirty="0"/>
              <a:t>There are certain invariant properties which are… to some statistically useful degree, common to all languages.</a:t>
            </a:r>
            <a:r>
              <a:rPr lang="ja-JP" altLang="en-US" sz="2600" dirty="0"/>
              <a:t>”</a:t>
            </a:r>
            <a:endParaRPr lang="en-US" altLang="ja-JP" sz="2600" dirty="0"/>
          </a:p>
          <a:p>
            <a:pPr marL="360363" indent="-360363" eaLnBrk="1" hangingPunct="1"/>
            <a:r>
              <a:rPr lang="en-US" altLang="en-US" sz="2600" dirty="0"/>
              <a:t>On March 4, 1947, </a:t>
            </a:r>
            <a:r>
              <a:rPr lang="ja-JP" altLang="en-US" sz="2600" dirty="0"/>
              <a:t>“</a:t>
            </a:r>
            <a:r>
              <a:rPr lang="en-US" altLang="ja-JP" sz="2600" dirty="0"/>
              <a:t>having considerable exposure to computer design problems during the war, and being aware of the speed, capacity, and logical flexibility possible in modern electronic computers</a:t>
            </a:r>
            <a:r>
              <a:rPr lang="ja-JP" altLang="en-US" sz="2600" dirty="0"/>
              <a:t>”</a:t>
            </a:r>
            <a:r>
              <a:rPr lang="en-US" altLang="ja-JP" sz="2600" dirty="0"/>
              <a:t>, Weaver suggested that computers to be used for translation</a:t>
            </a:r>
            <a:endParaRPr lang="en-US" altLang="en-US" sz="2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4400" smtClean="0"/>
              <a:t>History of MT: Pessimism</a:t>
            </a:r>
          </a:p>
        </p:txBody>
      </p:sp>
      <p:sp>
        <p:nvSpPr>
          <p:cNvPr id="44035" name="Rectangle 3"/>
          <p:cNvSpPr>
            <a:spLocks noGrp="1" noChangeArrowheads="1"/>
          </p:cNvSpPr>
          <p:nvPr>
            <p:ph idx="1"/>
          </p:nvPr>
        </p:nvSpPr>
        <p:spPr/>
        <p:txBody>
          <a:bodyPr>
            <a:normAutofit/>
          </a:bodyPr>
          <a:lstStyle/>
          <a:p>
            <a:pPr eaLnBrk="1" hangingPunct="1">
              <a:lnSpc>
                <a:spcPct val="80000"/>
              </a:lnSpc>
            </a:pPr>
            <a:r>
              <a:rPr lang="en-US" altLang="en-US" sz="2800" dirty="0" smtClean="0"/>
              <a:t>1959/1960: Bar-Hillel </a:t>
            </a:r>
            <a:r>
              <a:rPr lang="ja-JP" altLang="en-US" sz="2800" dirty="0" smtClean="0"/>
              <a:t>“</a:t>
            </a:r>
            <a:r>
              <a:rPr lang="en-US" altLang="ja-JP" sz="2800" dirty="0" smtClean="0"/>
              <a:t>Report on the state of MT in US and GB</a:t>
            </a:r>
            <a:r>
              <a:rPr lang="ja-JP" altLang="en-US" sz="2800" dirty="0" smtClean="0"/>
              <a:t>”</a:t>
            </a:r>
            <a:endParaRPr lang="en-US" altLang="ja-JP" sz="2800" dirty="0" smtClean="0"/>
          </a:p>
          <a:p>
            <a:pPr lvl="1" eaLnBrk="1" hangingPunct="1">
              <a:lnSpc>
                <a:spcPct val="80000"/>
              </a:lnSpc>
            </a:pPr>
            <a:r>
              <a:rPr lang="en-US" altLang="en-US" sz="2400" dirty="0" smtClean="0"/>
              <a:t>Argued FAHQT too hard (semantic ambiguity, etc.)</a:t>
            </a:r>
          </a:p>
          <a:p>
            <a:pPr lvl="1" eaLnBrk="1" hangingPunct="1">
              <a:lnSpc>
                <a:spcPct val="80000"/>
              </a:lnSpc>
            </a:pPr>
            <a:r>
              <a:rPr lang="en-US" altLang="en-US" sz="2400" dirty="0" smtClean="0"/>
              <a:t>Should work on semi-automatic instead of automatic</a:t>
            </a:r>
          </a:p>
          <a:p>
            <a:pPr lvl="1" eaLnBrk="1" hangingPunct="1">
              <a:lnSpc>
                <a:spcPct val="80000"/>
              </a:lnSpc>
            </a:pPr>
            <a:r>
              <a:rPr lang="en-US" altLang="en-US" sz="2400" dirty="0" smtClean="0"/>
              <a:t>His argument:</a:t>
            </a:r>
            <a:br>
              <a:rPr lang="en-US" altLang="en-US" sz="2400" dirty="0" smtClean="0"/>
            </a:br>
            <a:r>
              <a:rPr lang="en-US" altLang="en-US" sz="2400" dirty="0" smtClean="0">
                <a:solidFill>
                  <a:srgbClr val="008000"/>
                </a:solidFill>
              </a:rPr>
              <a:t>Little John was looking for his toy box. Finally, he found it.  </a:t>
            </a:r>
            <a:r>
              <a:rPr lang="en-US" altLang="en-US" sz="2400" dirty="0" smtClean="0">
                <a:solidFill>
                  <a:srgbClr val="3366FF"/>
                </a:solidFill>
              </a:rPr>
              <a:t>The box was in the pen</a:t>
            </a:r>
            <a:r>
              <a:rPr lang="en-US" altLang="en-US" sz="2400" dirty="0" smtClean="0">
                <a:solidFill>
                  <a:srgbClr val="008000"/>
                </a:solidFill>
              </a:rPr>
              <a:t>. John was very happy.</a:t>
            </a:r>
          </a:p>
          <a:p>
            <a:pPr lvl="1" eaLnBrk="1" hangingPunct="1">
              <a:lnSpc>
                <a:spcPct val="80000"/>
              </a:lnSpc>
            </a:pPr>
            <a:r>
              <a:rPr lang="en-US" altLang="en-US" sz="2400" dirty="0" smtClean="0"/>
              <a:t>Only human knowledge lets us know that </a:t>
            </a:r>
            <a:r>
              <a:rPr lang="ja-JP" altLang="en-US" sz="2400" dirty="0" smtClean="0"/>
              <a:t>‘</a:t>
            </a:r>
            <a:r>
              <a:rPr lang="en-US" altLang="ja-JP" sz="2400" dirty="0" smtClean="0"/>
              <a:t>playpens</a:t>
            </a:r>
            <a:r>
              <a:rPr lang="ja-JP" altLang="en-US" sz="2400" dirty="0" smtClean="0"/>
              <a:t>’</a:t>
            </a:r>
            <a:r>
              <a:rPr lang="en-US" altLang="ja-JP" sz="2400" dirty="0" smtClean="0"/>
              <a:t> are bigger than boxes, but </a:t>
            </a:r>
            <a:r>
              <a:rPr lang="ja-JP" altLang="en-US" sz="2400" dirty="0" smtClean="0"/>
              <a:t>‘</a:t>
            </a:r>
            <a:r>
              <a:rPr lang="en-US" altLang="ja-JP" sz="2400" dirty="0" smtClean="0"/>
              <a:t>writing pens</a:t>
            </a:r>
            <a:r>
              <a:rPr lang="ja-JP" altLang="en-US" sz="2400" dirty="0" smtClean="0"/>
              <a:t>’</a:t>
            </a:r>
            <a:r>
              <a:rPr lang="en-US" altLang="ja-JP" sz="2400" dirty="0" smtClean="0"/>
              <a:t> are smaller</a:t>
            </a:r>
          </a:p>
          <a:p>
            <a:pPr lvl="1" eaLnBrk="1" hangingPunct="1">
              <a:lnSpc>
                <a:spcPct val="80000"/>
              </a:lnSpc>
            </a:pPr>
            <a:r>
              <a:rPr lang="en-US" altLang="en-US" sz="2400" dirty="0" smtClean="0"/>
              <a:t>His claim: we would have to encode all of human knowledge</a:t>
            </a:r>
          </a:p>
          <a:p>
            <a:pPr eaLnBrk="1" hangingPunct="1">
              <a:lnSpc>
                <a:spcPct val="80000"/>
              </a:lnSpc>
            </a:pPr>
            <a:endParaRPr lang="en-US" alt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z="4400" smtClean="0"/>
              <a:t>History of MT: Pessimism</a:t>
            </a:r>
          </a:p>
        </p:txBody>
      </p:sp>
      <p:sp>
        <p:nvSpPr>
          <p:cNvPr id="46083" name="Rectangle 3"/>
          <p:cNvSpPr>
            <a:spLocks noGrp="1" noChangeArrowheads="1"/>
          </p:cNvSpPr>
          <p:nvPr>
            <p:ph idx="1"/>
          </p:nvPr>
        </p:nvSpPr>
        <p:spPr/>
        <p:txBody>
          <a:bodyPr>
            <a:normAutofit fontScale="92500" lnSpcReduction="10000"/>
          </a:bodyPr>
          <a:lstStyle/>
          <a:p>
            <a:pPr marL="360363" indent="-360363" eaLnBrk="1" hangingPunct="1">
              <a:lnSpc>
                <a:spcPct val="90000"/>
              </a:lnSpc>
              <a:defRPr/>
            </a:pPr>
            <a:r>
              <a:rPr lang="en-US" sz="3600" dirty="0">
                <a:ea typeface="+mn-ea"/>
                <a:cs typeface="+mn-cs"/>
              </a:rPr>
              <a:t>The ALPAC report</a:t>
            </a:r>
          </a:p>
          <a:p>
            <a:pPr lvl="1" eaLnBrk="1" hangingPunct="1">
              <a:lnSpc>
                <a:spcPct val="90000"/>
              </a:lnSpc>
              <a:defRPr/>
            </a:pPr>
            <a:r>
              <a:rPr lang="en-US" sz="3200" dirty="0">
                <a:ea typeface="ＭＳ Ｐゴシック" charset="0"/>
              </a:rPr>
              <a:t>Headed by John R. Pierce of Bell Labs</a:t>
            </a:r>
          </a:p>
          <a:p>
            <a:pPr lvl="1" eaLnBrk="1" hangingPunct="1">
              <a:lnSpc>
                <a:spcPct val="90000"/>
              </a:lnSpc>
              <a:defRPr/>
            </a:pPr>
            <a:r>
              <a:rPr lang="en-US" sz="3200" dirty="0">
                <a:ea typeface="ＭＳ Ｐゴシック" charset="0"/>
              </a:rPr>
              <a:t>Conclusions:</a:t>
            </a:r>
          </a:p>
          <a:p>
            <a:pPr lvl="2" eaLnBrk="1" hangingPunct="1">
              <a:lnSpc>
                <a:spcPct val="90000"/>
              </a:lnSpc>
              <a:defRPr/>
            </a:pPr>
            <a:r>
              <a:rPr lang="en-US" sz="2600" dirty="0">
                <a:ea typeface="ＭＳ Ｐゴシック" charset="0"/>
              </a:rPr>
              <a:t>Supply of human translators exceeds demand</a:t>
            </a:r>
          </a:p>
          <a:p>
            <a:pPr lvl="2" eaLnBrk="1" hangingPunct="1">
              <a:lnSpc>
                <a:spcPct val="90000"/>
              </a:lnSpc>
              <a:defRPr/>
            </a:pPr>
            <a:r>
              <a:rPr lang="en-US" sz="2600" dirty="0">
                <a:ea typeface="ＭＳ Ｐゴシック" charset="0"/>
              </a:rPr>
              <a:t>All the Soviet literature is already being translated</a:t>
            </a:r>
          </a:p>
          <a:p>
            <a:pPr lvl="2" eaLnBrk="1" hangingPunct="1">
              <a:lnSpc>
                <a:spcPct val="90000"/>
              </a:lnSpc>
              <a:defRPr/>
            </a:pPr>
            <a:r>
              <a:rPr lang="en-US" sz="2600" dirty="0">
                <a:ea typeface="ＭＳ Ｐゴシック" charset="0"/>
              </a:rPr>
              <a:t>MT has been a failure: all current MT work had to be post-edited</a:t>
            </a:r>
          </a:p>
          <a:p>
            <a:pPr lvl="2" eaLnBrk="1" hangingPunct="1">
              <a:lnSpc>
                <a:spcPct val="90000"/>
              </a:lnSpc>
              <a:defRPr/>
            </a:pPr>
            <a:r>
              <a:rPr lang="en-US" sz="2600" dirty="0">
                <a:ea typeface="ＭＳ Ｐゴシック" charset="0"/>
              </a:rPr>
              <a:t>Sponsored evaluations which showed that intelligibility and </a:t>
            </a:r>
            <a:r>
              <a:rPr lang="en-US" sz="2600" dirty="0" err="1">
                <a:ea typeface="ＭＳ Ｐゴシック" charset="0"/>
              </a:rPr>
              <a:t>informativeness</a:t>
            </a:r>
            <a:r>
              <a:rPr lang="en-US" sz="2600" dirty="0">
                <a:ea typeface="ＭＳ Ｐゴシック" charset="0"/>
              </a:rPr>
              <a:t> was worse than human translations</a:t>
            </a:r>
          </a:p>
          <a:p>
            <a:pPr lvl="1" eaLnBrk="1" hangingPunct="1">
              <a:lnSpc>
                <a:spcPct val="90000"/>
              </a:lnSpc>
              <a:defRPr/>
            </a:pPr>
            <a:r>
              <a:rPr lang="en-US" sz="3200" dirty="0" smtClean="0">
                <a:ea typeface="ＭＳ Ｐゴシック" charset="0"/>
              </a:rPr>
              <a:t>Results:</a:t>
            </a:r>
          </a:p>
          <a:p>
            <a:pPr lvl="2">
              <a:lnSpc>
                <a:spcPct val="90000"/>
              </a:lnSpc>
              <a:defRPr/>
            </a:pPr>
            <a:r>
              <a:rPr lang="en-US" sz="2600" dirty="0" smtClean="0">
                <a:ea typeface="ＭＳ Ｐゴシック" charset="0"/>
              </a:rPr>
              <a:t>MT </a:t>
            </a:r>
            <a:r>
              <a:rPr lang="en-US" sz="2600" dirty="0">
                <a:ea typeface="ＭＳ Ｐゴシック" charset="0"/>
              </a:rPr>
              <a:t>research </a:t>
            </a:r>
            <a:r>
              <a:rPr lang="en-US" sz="2600" dirty="0" smtClean="0">
                <a:ea typeface="ＭＳ Ｐゴシック" charset="0"/>
              </a:rPr>
              <a:t>suffered</a:t>
            </a:r>
            <a:endParaRPr lang="en-US" sz="2100" dirty="0" smtClean="0">
              <a:ea typeface="ＭＳ Ｐゴシック" charset="0"/>
            </a:endParaRPr>
          </a:p>
          <a:p>
            <a:pPr lvl="3">
              <a:lnSpc>
                <a:spcPct val="90000"/>
              </a:lnSpc>
              <a:defRPr/>
            </a:pPr>
            <a:r>
              <a:rPr lang="en-US" sz="2200" dirty="0" smtClean="0">
                <a:ea typeface="ＭＳ Ｐゴシック" charset="0"/>
              </a:rPr>
              <a:t>Funding </a:t>
            </a:r>
            <a:r>
              <a:rPr lang="en-US" sz="2200" dirty="0">
                <a:ea typeface="ＭＳ Ｐゴシック" charset="0"/>
              </a:rPr>
              <a:t>loss</a:t>
            </a:r>
            <a:endParaRPr lang="en-US" sz="2600" dirty="0">
              <a:ea typeface="ＭＳ Ｐゴシック" charset="0"/>
            </a:endParaRPr>
          </a:p>
          <a:p>
            <a:pPr lvl="3" eaLnBrk="1" hangingPunct="1">
              <a:lnSpc>
                <a:spcPct val="90000"/>
              </a:lnSpc>
              <a:defRPr/>
            </a:pPr>
            <a:r>
              <a:rPr lang="en-US" sz="2200" dirty="0">
                <a:ea typeface="ＭＳ Ｐゴシック" charset="0"/>
              </a:rPr>
              <a:t>Number of research labs declined</a:t>
            </a:r>
          </a:p>
          <a:p>
            <a:pPr lvl="3" eaLnBrk="1" hangingPunct="1">
              <a:lnSpc>
                <a:spcPct val="90000"/>
              </a:lnSpc>
              <a:defRPr/>
            </a:pPr>
            <a:r>
              <a:rPr lang="en-US" sz="2200" dirty="0">
                <a:ea typeface="ＭＳ Ｐゴシック" charset="0"/>
              </a:rPr>
              <a:t>Association for Machine Translation and Computational Linguistics dropped MT from its name</a:t>
            </a:r>
            <a:endParaRPr lang="en-US" sz="3200" dirty="0">
              <a:ea typeface="ＭＳ Ｐゴシック" charset="0"/>
            </a:endParaRPr>
          </a:p>
          <a:p>
            <a:pPr lvl="1" eaLnBrk="1" hangingPunct="1">
              <a:lnSpc>
                <a:spcPct val="90000"/>
              </a:lnSpc>
              <a:defRPr/>
            </a:pPr>
            <a:endParaRPr lang="en-US" sz="3200" dirty="0">
              <a:ea typeface="ＭＳ Ｐゴシック" charset="0"/>
            </a:endParaRPr>
          </a:p>
          <a:p>
            <a:pPr eaLnBrk="1" hangingPunct="1">
              <a:lnSpc>
                <a:spcPct val="90000"/>
              </a:lnSpc>
              <a:defRPr/>
            </a:pP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4800"/>
              <a:t>History of MT</a:t>
            </a:r>
          </a:p>
        </p:txBody>
      </p:sp>
      <p:sp>
        <p:nvSpPr>
          <p:cNvPr id="48131" name="Rectangle 3"/>
          <p:cNvSpPr>
            <a:spLocks noGrp="1" noChangeArrowheads="1"/>
          </p:cNvSpPr>
          <p:nvPr>
            <p:ph idx="1"/>
          </p:nvPr>
        </p:nvSpPr>
        <p:spPr/>
        <p:txBody>
          <a:bodyPr>
            <a:normAutofit fontScale="92500" lnSpcReduction="20000"/>
          </a:bodyPr>
          <a:lstStyle/>
          <a:p>
            <a:pPr marL="0" indent="0" eaLnBrk="1" hangingPunct="1">
              <a:lnSpc>
                <a:spcPct val="90000"/>
              </a:lnSpc>
              <a:buNone/>
            </a:pPr>
            <a:r>
              <a:rPr lang="en-US" altLang="en-US" sz="2800" dirty="0"/>
              <a:t>1976 </a:t>
            </a:r>
            <a:r>
              <a:rPr lang="en-US" altLang="en-US" sz="2800" dirty="0" err="1"/>
              <a:t>Meteo</a:t>
            </a:r>
            <a:r>
              <a:rPr lang="en-US" altLang="en-US" sz="2800" dirty="0"/>
              <a:t>, weather forecasts from English to French</a:t>
            </a:r>
          </a:p>
          <a:p>
            <a:pPr marL="0" indent="0" eaLnBrk="1" hangingPunct="1">
              <a:lnSpc>
                <a:spcPct val="90000"/>
              </a:lnSpc>
              <a:buNone/>
            </a:pPr>
            <a:r>
              <a:rPr lang="en-US" altLang="en-US" sz="2800" dirty="0" err="1"/>
              <a:t>Systran</a:t>
            </a:r>
            <a:r>
              <a:rPr lang="en-US" altLang="en-US" sz="2800" dirty="0"/>
              <a:t> (</a:t>
            </a:r>
            <a:r>
              <a:rPr lang="en-US" altLang="en-US" sz="2800" dirty="0" err="1"/>
              <a:t>Babelfish</a:t>
            </a:r>
            <a:r>
              <a:rPr lang="en-US" altLang="en-US" sz="2800" dirty="0"/>
              <a:t>) been used for 40 years</a:t>
            </a:r>
          </a:p>
          <a:p>
            <a:pPr marL="0" indent="0" eaLnBrk="1" hangingPunct="1">
              <a:lnSpc>
                <a:spcPct val="90000"/>
              </a:lnSpc>
              <a:buNone/>
            </a:pPr>
            <a:r>
              <a:rPr lang="en-US" altLang="en-US" sz="2800" dirty="0"/>
              <a:t>1970</a:t>
            </a:r>
            <a:r>
              <a:rPr lang="ja-JP" altLang="en-US" sz="2800" dirty="0"/>
              <a:t>’</a:t>
            </a:r>
            <a:r>
              <a:rPr lang="en-US" altLang="ja-JP" sz="2800" dirty="0" smtClean="0"/>
              <a:t>s</a:t>
            </a:r>
            <a:endParaRPr lang="en-US" altLang="ja-JP" sz="2800" dirty="0"/>
          </a:p>
          <a:p>
            <a:pPr marL="342900" lvl="1" indent="0" eaLnBrk="1" hangingPunct="1">
              <a:lnSpc>
                <a:spcPct val="90000"/>
              </a:lnSpc>
              <a:buNone/>
            </a:pPr>
            <a:r>
              <a:rPr lang="en-US" altLang="en-US" sz="2400" dirty="0"/>
              <a:t>European focus in MT; mainly ignored in US</a:t>
            </a:r>
          </a:p>
          <a:p>
            <a:pPr marL="0" indent="0" eaLnBrk="1" hangingPunct="1">
              <a:lnSpc>
                <a:spcPct val="90000"/>
              </a:lnSpc>
              <a:buNone/>
            </a:pPr>
            <a:r>
              <a:rPr lang="en-US" altLang="en-US" sz="2800" dirty="0"/>
              <a:t>1980</a:t>
            </a:r>
            <a:r>
              <a:rPr lang="ja-JP" altLang="en-US" sz="2800" dirty="0"/>
              <a:t>’</a:t>
            </a:r>
            <a:r>
              <a:rPr lang="en-US" altLang="ja-JP" sz="2800" dirty="0"/>
              <a:t>s</a:t>
            </a:r>
          </a:p>
          <a:p>
            <a:pPr marL="342900" lvl="1" indent="0" eaLnBrk="1" hangingPunct="1">
              <a:lnSpc>
                <a:spcPct val="90000"/>
              </a:lnSpc>
              <a:buNone/>
            </a:pPr>
            <a:r>
              <a:rPr lang="en-US" altLang="en-US" sz="2400" dirty="0"/>
              <a:t>ideas of using early AI techniques in MT  (KBMT, CMU)</a:t>
            </a:r>
          </a:p>
          <a:p>
            <a:pPr marL="342900" lvl="1" indent="0" eaLnBrk="1" hangingPunct="1">
              <a:lnSpc>
                <a:spcPct val="90000"/>
              </a:lnSpc>
              <a:buNone/>
            </a:pPr>
            <a:r>
              <a:rPr lang="en-US" altLang="en-US" sz="2400" dirty="0"/>
              <a:t>Focus on </a:t>
            </a:r>
            <a:r>
              <a:rPr lang="ja-JP" altLang="en-US" sz="2400" dirty="0"/>
              <a:t>“</a:t>
            </a:r>
            <a:r>
              <a:rPr lang="en-US" altLang="ja-JP" sz="2400" dirty="0"/>
              <a:t>interlingua</a:t>
            </a:r>
            <a:r>
              <a:rPr lang="ja-JP" altLang="en-US" sz="2400" dirty="0"/>
              <a:t>”</a:t>
            </a:r>
            <a:r>
              <a:rPr lang="en-US" altLang="ja-JP" sz="2400" dirty="0"/>
              <a:t> systems, especially in Japan</a:t>
            </a:r>
          </a:p>
          <a:p>
            <a:pPr marL="0" indent="0" eaLnBrk="1" hangingPunct="1">
              <a:lnSpc>
                <a:spcPct val="90000"/>
              </a:lnSpc>
              <a:buNone/>
            </a:pPr>
            <a:r>
              <a:rPr lang="en-US" altLang="en-US" sz="2800" dirty="0"/>
              <a:t>1990</a:t>
            </a:r>
            <a:r>
              <a:rPr lang="ja-JP" altLang="en-US" sz="2800" dirty="0"/>
              <a:t>’</a:t>
            </a:r>
            <a:r>
              <a:rPr lang="en-US" altLang="ja-JP" sz="2800" dirty="0"/>
              <a:t>s</a:t>
            </a:r>
          </a:p>
          <a:p>
            <a:pPr marL="342900" lvl="1" indent="0" eaLnBrk="1" hangingPunct="1">
              <a:lnSpc>
                <a:spcPct val="90000"/>
              </a:lnSpc>
              <a:buNone/>
            </a:pPr>
            <a:r>
              <a:rPr lang="en-US" altLang="en-US" sz="2400" dirty="0"/>
              <a:t>Commercial MT systems</a:t>
            </a:r>
          </a:p>
          <a:p>
            <a:pPr marL="342900" lvl="1" indent="0" eaLnBrk="1" hangingPunct="1">
              <a:lnSpc>
                <a:spcPct val="90000"/>
              </a:lnSpc>
              <a:buNone/>
            </a:pPr>
            <a:r>
              <a:rPr lang="en-US" altLang="en-US" sz="2400" dirty="0"/>
              <a:t>Statistical MT</a:t>
            </a:r>
          </a:p>
          <a:p>
            <a:pPr marL="342900" lvl="1" indent="0" eaLnBrk="1" hangingPunct="1">
              <a:lnSpc>
                <a:spcPct val="90000"/>
              </a:lnSpc>
              <a:buNone/>
            </a:pPr>
            <a:r>
              <a:rPr lang="en-US" altLang="en-US" sz="2400" dirty="0"/>
              <a:t>Speech-to-speech translation</a:t>
            </a:r>
          </a:p>
          <a:p>
            <a:pPr marL="0" indent="0" eaLnBrk="1" hangingPunct="1">
              <a:lnSpc>
                <a:spcPct val="90000"/>
              </a:lnSpc>
              <a:buNone/>
            </a:pPr>
            <a:r>
              <a:rPr lang="en-US" altLang="en-US" sz="2800" dirty="0"/>
              <a:t>2000</a:t>
            </a:r>
            <a:r>
              <a:rPr lang="ja-JP" altLang="en-US" sz="2800" dirty="0"/>
              <a:t>’</a:t>
            </a:r>
            <a:r>
              <a:rPr lang="en-US" altLang="ja-JP" sz="2800" dirty="0"/>
              <a:t>s</a:t>
            </a:r>
          </a:p>
          <a:p>
            <a:pPr marL="342900" lvl="1" indent="0" eaLnBrk="1" hangingPunct="1">
              <a:lnSpc>
                <a:spcPct val="90000"/>
              </a:lnSpc>
              <a:buNone/>
            </a:pPr>
            <a:r>
              <a:rPr lang="en-US" altLang="en-US" sz="2400" dirty="0"/>
              <a:t>Statistical MT takes off</a:t>
            </a:r>
          </a:p>
          <a:p>
            <a:pPr marL="342900" lvl="1" indent="0" eaLnBrk="1" hangingPunct="1">
              <a:lnSpc>
                <a:spcPct val="90000"/>
              </a:lnSpc>
              <a:buNone/>
            </a:pPr>
            <a:r>
              <a:rPr lang="en-US" altLang="en-US" sz="2400" dirty="0"/>
              <a:t>Google </a:t>
            </a:r>
            <a:r>
              <a:rPr lang="en-US" altLang="en-US" sz="2400" dirty="0" smtClean="0"/>
              <a:t>Translate</a:t>
            </a:r>
          </a:p>
          <a:p>
            <a:pPr marL="0" indent="0">
              <a:lnSpc>
                <a:spcPct val="90000"/>
              </a:lnSpc>
              <a:buNone/>
            </a:pPr>
            <a:r>
              <a:rPr lang="en-US" altLang="en-US" sz="2700" dirty="0" smtClean="0"/>
              <a:t>2015</a:t>
            </a:r>
          </a:p>
          <a:p>
            <a:pPr marL="342900" lvl="1" indent="0">
              <a:lnSpc>
                <a:spcPct val="90000"/>
              </a:lnSpc>
              <a:buNone/>
            </a:pPr>
            <a:r>
              <a:rPr lang="en-US" altLang="en-US" sz="2400" dirty="0" smtClean="0"/>
              <a:t>Neural MT takes off</a:t>
            </a:r>
            <a:endParaRPr lang="en-US"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0"/>
            <a:ext cx="8469312" cy="762000"/>
          </a:xfrm>
        </p:spPr>
        <p:txBody>
          <a:bodyPr/>
          <a:lstStyle/>
          <a:p>
            <a:pPr eaLnBrk="1" hangingPunct="1"/>
            <a:r>
              <a:rPr lang="en-US" altLang="en-US" sz="4400" dirty="0" smtClean="0"/>
              <a:t>Language Similarities and Divergences</a:t>
            </a:r>
          </a:p>
        </p:txBody>
      </p:sp>
      <p:sp>
        <p:nvSpPr>
          <p:cNvPr id="50179" name="Rectangle 3"/>
          <p:cNvSpPr>
            <a:spLocks noGrp="1" noChangeArrowheads="1"/>
          </p:cNvSpPr>
          <p:nvPr>
            <p:ph idx="1"/>
          </p:nvPr>
        </p:nvSpPr>
        <p:spPr/>
        <p:txBody>
          <a:bodyPr/>
          <a:lstStyle/>
          <a:p>
            <a:pPr marL="360363" indent="-360363" eaLnBrk="1" hangingPunct="1"/>
            <a:r>
              <a:rPr lang="en-US" altLang="en-US" sz="2400" dirty="0" smtClean="0"/>
              <a:t>Some aspects of human language are universal or near-universal, others diverge greatly</a:t>
            </a:r>
          </a:p>
          <a:p>
            <a:pPr marL="360363" indent="-360363" eaLnBrk="1" hangingPunct="1"/>
            <a:r>
              <a:rPr lang="en-US" altLang="en-US" sz="2400" dirty="0" smtClean="0">
                <a:solidFill>
                  <a:srgbClr val="A50021"/>
                </a:solidFill>
              </a:rPr>
              <a:t>Typology</a:t>
            </a:r>
            <a:r>
              <a:rPr lang="en-US" altLang="en-US" sz="2400" dirty="0" smtClean="0"/>
              <a:t>: the study of systematic cross-linguistic similarities and differences</a:t>
            </a:r>
          </a:p>
          <a:p>
            <a:pPr marL="360363" indent="-360363" eaLnBrk="1" hangingPunct="1"/>
            <a:r>
              <a:rPr lang="en-US" altLang="en-US" sz="2400" dirty="0" smtClean="0"/>
              <a:t>What are the dimensions along with human languages vary?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4400" smtClean="0"/>
              <a:t>Morphology</a:t>
            </a:r>
          </a:p>
        </p:txBody>
      </p:sp>
      <p:sp>
        <p:nvSpPr>
          <p:cNvPr id="119811" name="Rectangle 3"/>
          <p:cNvSpPr>
            <a:spLocks noGrp="1" noChangeArrowheads="1"/>
          </p:cNvSpPr>
          <p:nvPr>
            <p:ph idx="1"/>
          </p:nvPr>
        </p:nvSpPr>
        <p:spPr>
          <a:xfrm>
            <a:off x="1941029" y="1295400"/>
            <a:ext cx="8458200" cy="4876800"/>
          </a:xfrm>
        </p:spPr>
        <p:txBody>
          <a:bodyPr/>
          <a:lstStyle/>
          <a:p>
            <a:pPr marL="360363" indent="-360363" eaLnBrk="1" hangingPunct="1">
              <a:lnSpc>
                <a:spcPct val="90000"/>
              </a:lnSpc>
            </a:pPr>
            <a:r>
              <a:rPr lang="en-US" altLang="en-US" sz="2800" i="1" dirty="0" smtClean="0"/>
              <a:t>Morpheme</a:t>
            </a:r>
          </a:p>
          <a:p>
            <a:pPr lvl="1" eaLnBrk="1" hangingPunct="1">
              <a:lnSpc>
                <a:spcPct val="90000"/>
              </a:lnSpc>
            </a:pPr>
            <a:r>
              <a:rPr lang="en-US" altLang="en-US" sz="2400" i="1" dirty="0" smtClean="0"/>
              <a:t>Minimal meaningful unit of language</a:t>
            </a:r>
          </a:p>
          <a:p>
            <a:pPr marL="360363" indent="-360363" eaLnBrk="1" hangingPunct="1">
              <a:lnSpc>
                <a:spcPct val="90000"/>
              </a:lnSpc>
            </a:pPr>
            <a:r>
              <a:rPr lang="en-US" altLang="en-US" sz="2800" i="1" dirty="0" smtClean="0"/>
              <a:t>Word = </a:t>
            </a:r>
            <a:r>
              <a:rPr lang="en-US" altLang="en-US" sz="2800" i="1" dirty="0" err="1" smtClean="0"/>
              <a:t>Morpheme+Morpheme+Morpheme</a:t>
            </a:r>
            <a:r>
              <a:rPr lang="en-US" altLang="en-US" sz="2800" i="1" dirty="0" smtClean="0"/>
              <a:t>+…</a:t>
            </a:r>
          </a:p>
          <a:p>
            <a:pPr marL="360363" indent="-360363" eaLnBrk="1" hangingPunct="1">
              <a:lnSpc>
                <a:spcPct val="90000"/>
              </a:lnSpc>
            </a:pPr>
            <a:r>
              <a:rPr lang="en-US" altLang="en-US" sz="2800" dirty="0" smtClean="0"/>
              <a:t>Stems: also called lemma, base form, root, lexeme</a:t>
            </a:r>
          </a:p>
          <a:p>
            <a:pPr lvl="1" eaLnBrk="1" hangingPunct="1">
              <a:lnSpc>
                <a:spcPct val="90000"/>
              </a:lnSpc>
            </a:pPr>
            <a:r>
              <a:rPr lang="en-US" altLang="en-US" sz="2400" dirty="0" smtClean="0"/>
              <a:t> </a:t>
            </a:r>
            <a:r>
              <a:rPr lang="en-US" altLang="en-US" sz="2400" dirty="0" err="1" smtClean="0">
                <a:solidFill>
                  <a:srgbClr val="FF0000"/>
                </a:solidFill>
              </a:rPr>
              <a:t>hope</a:t>
            </a:r>
            <a:r>
              <a:rPr lang="en-US" altLang="en-US" sz="2400" dirty="0" err="1" smtClean="0"/>
              <a:t>+ing</a:t>
            </a:r>
            <a:r>
              <a:rPr lang="en-US" altLang="en-US" sz="2400" dirty="0" smtClean="0"/>
              <a:t> </a:t>
            </a:r>
            <a:r>
              <a:rPr lang="en-US" altLang="en-US" sz="2400" dirty="0" smtClean="0">
                <a:sym typeface="Wingdings" panose="05000000000000000000" pitchFamily="2" charset="2"/>
              </a:rPr>
              <a:t> </a:t>
            </a:r>
            <a:r>
              <a:rPr lang="en-US" altLang="en-US" sz="2400" dirty="0" smtClean="0">
                <a:solidFill>
                  <a:srgbClr val="FF0000"/>
                </a:solidFill>
                <a:sym typeface="Wingdings" panose="05000000000000000000" pitchFamily="2" charset="2"/>
              </a:rPr>
              <a:t>hop</a:t>
            </a:r>
            <a:r>
              <a:rPr lang="en-US" altLang="en-US" sz="2400" dirty="0" smtClean="0">
                <a:sym typeface="Wingdings" panose="05000000000000000000" pitchFamily="2" charset="2"/>
              </a:rPr>
              <a:t>ing	</a:t>
            </a:r>
            <a:r>
              <a:rPr lang="en-US" altLang="en-US" sz="2400" dirty="0" smtClean="0">
                <a:solidFill>
                  <a:schemeClr val="accent2"/>
                </a:solidFill>
                <a:sym typeface="Wingdings" panose="05000000000000000000" pitchFamily="2" charset="2"/>
              </a:rPr>
              <a:t>hop</a:t>
            </a:r>
            <a:r>
              <a:rPr lang="en-US" altLang="en-US" sz="2400" dirty="0" smtClean="0">
                <a:sym typeface="Wingdings" panose="05000000000000000000" pitchFamily="2" charset="2"/>
              </a:rPr>
              <a:t>  </a:t>
            </a:r>
            <a:r>
              <a:rPr lang="en-US" altLang="en-US" sz="2400" dirty="0" smtClean="0">
                <a:solidFill>
                  <a:schemeClr val="accent2"/>
                </a:solidFill>
                <a:sym typeface="Wingdings" panose="05000000000000000000" pitchFamily="2" charset="2"/>
              </a:rPr>
              <a:t>hopp</a:t>
            </a:r>
            <a:r>
              <a:rPr lang="en-US" altLang="en-US" sz="2400" dirty="0" smtClean="0">
                <a:sym typeface="Wingdings" panose="05000000000000000000" pitchFamily="2" charset="2"/>
              </a:rPr>
              <a:t>ing</a:t>
            </a:r>
            <a:endParaRPr lang="en-US" altLang="en-US" sz="2400" dirty="0" smtClean="0"/>
          </a:p>
          <a:p>
            <a:pPr marL="360363" indent="-360363" eaLnBrk="1" hangingPunct="1">
              <a:lnSpc>
                <a:spcPct val="90000"/>
              </a:lnSpc>
            </a:pPr>
            <a:r>
              <a:rPr lang="en-US" altLang="en-US" sz="2800" dirty="0" smtClean="0"/>
              <a:t>Affixes</a:t>
            </a:r>
          </a:p>
          <a:p>
            <a:pPr lvl="1" eaLnBrk="1" hangingPunct="1">
              <a:lnSpc>
                <a:spcPct val="90000"/>
              </a:lnSpc>
            </a:pPr>
            <a:r>
              <a:rPr lang="en-US" altLang="en-US" sz="2400" dirty="0" smtClean="0"/>
              <a:t>Prefixes: </a:t>
            </a:r>
            <a:r>
              <a:rPr lang="en-US" altLang="en-US" sz="2400" dirty="0" smtClean="0">
                <a:solidFill>
                  <a:srgbClr val="FF0000"/>
                </a:solidFill>
              </a:rPr>
              <a:t>Anti</a:t>
            </a:r>
            <a:r>
              <a:rPr lang="en-US" altLang="en-US" sz="2400" dirty="0" smtClean="0">
                <a:solidFill>
                  <a:schemeClr val="accent2"/>
                </a:solidFill>
              </a:rPr>
              <a:t>dis</a:t>
            </a:r>
            <a:r>
              <a:rPr lang="en-US" altLang="en-US" sz="2400" dirty="0" smtClean="0"/>
              <a:t>establishmentarianism</a:t>
            </a:r>
            <a:endParaRPr lang="en-US" altLang="en-US" sz="4000" dirty="0"/>
          </a:p>
          <a:p>
            <a:pPr lvl="1" eaLnBrk="1" hangingPunct="1">
              <a:lnSpc>
                <a:spcPct val="90000"/>
              </a:lnSpc>
            </a:pPr>
            <a:r>
              <a:rPr lang="en-US" altLang="en-US" sz="2400" dirty="0" smtClean="0"/>
              <a:t>Suffixes: Antidisestablish</a:t>
            </a:r>
            <a:r>
              <a:rPr lang="en-US" altLang="en-US" sz="2400" dirty="0" smtClean="0">
                <a:solidFill>
                  <a:schemeClr val="accent2"/>
                </a:solidFill>
              </a:rPr>
              <a:t>ment</a:t>
            </a:r>
            <a:r>
              <a:rPr lang="en-US" altLang="en-US" sz="2400" dirty="0" smtClean="0">
                <a:solidFill>
                  <a:srgbClr val="FF0000"/>
                </a:solidFill>
              </a:rPr>
              <a:t>ari</a:t>
            </a:r>
            <a:r>
              <a:rPr lang="en-US" altLang="en-US" sz="2400" dirty="0" smtClean="0">
                <a:solidFill>
                  <a:schemeClr val="accent2"/>
                </a:solidFill>
              </a:rPr>
              <a:t>an</a:t>
            </a:r>
            <a:r>
              <a:rPr lang="en-US" altLang="en-US" sz="2400" dirty="0" smtClean="0">
                <a:solidFill>
                  <a:srgbClr val="FF0000"/>
                </a:solidFill>
              </a:rPr>
              <a:t>ism</a:t>
            </a:r>
            <a:endParaRPr lang="en-US" altLang="en-US" sz="4000" dirty="0">
              <a:solidFill>
                <a:srgbClr val="FF0000"/>
              </a:solidFill>
            </a:endParaRPr>
          </a:p>
          <a:p>
            <a:pPr lvl="1" eaLnBrk="1" hangingPunct="1">
              <a:lnSpc>
                <a:spcPct val="90000"/>
              </a:lnSpc>
            </a:pPr>
            <a:r>
              <a:rPr lang="en-US" altLang="en-US" sz="2400" dirty="0" smtClean="0"/>
              <a:t>Infixes: </a:t>
            </a:r>
            <a:r>
              <a:rPr lang="en-US" altLang="en-US" sz="2400" dirty="0" err="1" smtClean="0"/>
              <a:t>hingi</a:t>
            </a:r>
            <a:r>
              <a:rPr lang="en-US" altLang="en-US" sz="2400" dirty="0" smtClean="0"/>
              <a:t> (</a:t>
            </a:r>
            <a:r>
              <a:rPr lang="en-US" altLang="en-US" sz="2400" i="1" dirty="0" smtClean="0"/>
              <a:t>borrow</a:t>
            </a:r>
            <a:r>
              <a:rPr lang="en-US" altLang="en-US" sz="2400" dirty="0" smtClean="0"/>
              <a:t>) – </a:t>
            </a:r>
            <a:r>
              <a:rPr lang="en-US" altLang="en-US" sz="2400" dirty="0" err="1" smtClean="0"/>
              <a:t>h</a:t>
            </a:r>
            <a:r>
              <a:rPr lang="en-US" altLang="en-US" sz="2400" dirty="0" err="1" smtClean="0">
                <a:solidFill>
                  <a:srgbClr val="FF0000"/>
                </a:solidFill>
              </a:rPr>
              <a:t>um</a:t>
            </a:r>
            <a:r>
              <a:rPr lang="en-US" altLang="en-US" sz="2400" dirty="0" err="1" smtClean="0"/>
              <a:t>ingi</a:t>
            </a:r>
            <a:r>
              <a:rPr lang="en-US" altLang="en-US" sz="2400" dirty="0" smtClean="0"/>
              <a:t> (</a:t>
            </a:r>
            <a:r>
              <a:rPr lang="en-US" altLang="en-US" sz="2400" i="1" dirty="0" smtClean="0"/>
              <a:t>borrower</a:t>
            </a:r>
            <a:r>
              <a:rPr lang="en-US" altLang="en-US" sz="2400" dirty="0" smtClean="0"/>
              <a:t>) in Tagalog</a:t>
            </a:r>
          </a:p>
          <a:p>
            <a:pPr lvl="1" eaLnBrk="1" hangingPunct="1">
              <a:lnSpc>
                <a:spcPct val="90000"/>
              </a:lnSpc>
            </a:pPr>
            <a:r>
              <a:rPr lang="en-US" altLang="en-US" sz="2400" dirty="0" smtClean="0"/>
              <a:t>Circumfixes: </a:t>
            </a:r>
            <a:r>
              <a:rPr lang="en-US" altLang="en-US" sz="2400" dirty="0" err="1" smtClean="0"/>
              <a:t>sagen</a:t>
            </a:r>
            <a:r>
              <a:rPr lang="en-US" altLang="en-US" sz="2400" dirty="0" smtClean="0"/>
              <a:t> (</a:t>
            </a:r>
            <a:r>
              <a:rPr lang="en-US" altLang="en-US" sz="2400" i="1" dirty="0" smtClean="0"/>
              <a:t>say</a:t>
            </a:r>
            <a:r>
              <a:rPr lang="en-US" altLang="en-US" sz="2400" dirty="0" smtClean="0"/>
              <a:t>) – </a:t>
            </a:r>
            <a:r>
              <a:rPr lang="en-US" altLang="en-US" sz="2400" dirty="0" err="1" smtClean="0">
                <a:solidFill>
                  <a:srgbClr val="FF0000"/>
                </a:solidFill>
              </a:rPr>
              <a:t>ge</a:t>
            </a:r>
            <a:r>
              <a:rPr lang="en-US" altLang="en-US" sz="2400" dirty="0" err="1" smtClean="0"/>
              <a:t>sag</a:t>
            </a:r>
            <a:r>
              <a:rPr lang="en-US" altLang="en-US" sz="2400" dirty="0" err="1" smtClean="0">
                <a:solidFill>
                  <a:srgbClr val="FF0000"/>
                </a:solidFill>
              </a:rPr>
              <a:t>t</a:t>
            </a:r>
            <a:r>
              <a:rPr lang="en-US" altLang="en-US" sz="2400" dirty="0" smtClean="0"/>
              <a:t> (</a:t>
            </a:r>
            <a:r>
              <a:rPr lang="en-US" altLang="en-US" sz="2400" i="1" dirty="0" smtClean="0"/>
              <a:t>said</a:t>
            </a:r>
            <a:r>
              <a:rPr lang="en-US" altLang="en-US" sz="2400" dirty="0" smtClean="0"/>
              <a:t>) in German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additive="base">
                                        <p:cTn id="7" dur="500" fill="hold"/>
                                        <p:tgtEl>
                                          <p:spTgt spid="1198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98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9811">
                                            <p:txEl>
                                              <p:pRg st="1" end="1"/>
                                            </p:txEl>
                                          </p:spTgt>
                                        </p:tgtEl>
                                        <p:attrNameLst>
                                          <p:attrName>style.visibility</p:attrName>
                                        </p:attrNameLst>
                                      </p:cBhvr>
                                      <p:to>
                                        <p:strVal val="visible"/>
                                      </p:to>
                                    </p:set>
                                    <p:anim calcmode="lin" valueType="num">
                                      <p:cBhvr additive="base">
                                        <p:cTn id="11" dur="500" fill="hold"/>
                                        <p:tgtEl>
                                          <p:spTgt spid="1198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 calcmode="lin" valueType="num">
                                      <p:cBhvr additive="base">
                                        <p:cTn id="17" dur="500" fill="hold"/>
                                        <p:tgtEl>
                                          <p:spTgt spid="11981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19811">
                                            <p:txEl>
                                              <p:pRg st="3" end="3"/>
                                            </p:txEl>
                                          </p:spTgt>
                                        </p:tgtEl>
                                        <p:attrNameLst>
                                          <p:attrName>style.visibility</p:attrName>
                                        </p:attrNameLst>
                                      </p:cBhvr>
                                      <p:to>
                                        <p:strVal val="visible"/>
                                      </p:to>
                                    </p:set>
                                    <p:anim calcmode="lin" valueType="num">
                                      <p:cBhvr additive="base">
                                        <p:cTn id="23" dur="500" fill="hold"/>
                                        <p:tgtEl>
                                          <p:spTgt spid="11981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981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19811">
                                            <p:txEl>
                                              <p:pRg st="4" end="4"/>
                                            </p:txEl>
                                          </p:spTgt>
                                        </p:tgtEl>
                                        <p:attrNameLst>
                                          <p:attrName>style.visibility</p:attrName>
                                        </p:attrNameLst>
                                      </p:cBhvr>
                                      <p:to>
                                        <p:strVal val="visible"/>
                                      </p:to>
                                    </p:set>
                                    <p:anim calcmode="lin" valueType="num">
                                      <p:cBhvr additive="base">
                                        <p:cTn id="27" dur="500" fill="hold"/>
                                        <p:tgtEl>
                                          <p:spTgt spid="11981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98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19811">
                                            <p:txEl>
                                              <p:pRg st="5" end="5"/>
                                            </p:txEl>
                                          </p:spTgt>
                                        </p:tgtEl>
                                        <p:attrNameLst>
                                          <p:attrName>style.visibility</p:attrName>
                                        </p:attrNameLst>
                                      </p:cBhvr>
                                      <p:to>
                                        <p:strVal val="visible"/>
                                      </p:to>
                                    </p:set>
                                    <p:anim calcmode="lin" valueType="num">
                                      <p:cBhvr additive="base">
                                        <p:cTn id="33" dur="500" fill="hold"/>
                                        <p:tgtEl>
                                          <p:spTgt spid="119811">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9811">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19811">
                                            <p:txEl>
                                              <p:pRg st="6" end="6"/>
                                            </p:txEl>
                                          </p:spTgt>
                                        </p:tgtEl>
                                        <p:attrNameLst>
                                          <p:attrName>style.visibility</p:attrName>
                                        </p:attrNameLst>
                                      </p:cBhvr>
                                      <p:to>
                                        <p:strVal val="visible"/>
                                      </p:to>
                                    </p:set>
                                    <p:anim calcmode="lin" valueType="num">
                                      <p:cBhvr additive="base">
                                        <p:cTn id="37" dur="500" fill="hold"/>
                                        <p:tgtEl>
                                          <p:spTgt spid="11981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9811">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19811">
                                            <p:txEl>
                                              <p:pRg st="7" end="7"/>
                                            </p:txEl>
                                          </p:spTgt>
                                        </p:tgtEl>
                                        <p:attrNameLst>
                                          <p:attrName>style.visibility</p:attrName>
                                        </p:attrNameLst>
                                      </p:cBhvr>
                                      <p:to>
                                        <p:strVal val="visible"/>
                                      </p:to>
                                    </p:set>
                                    <p:anim calcmode="lin" valueType="num">
                                      <p:cBhvr additive="base">
                                        <p:cTn id="41" dur="500" fill="hold"/>
                                        <p:tgtEl>
                                          <p:spTgt spid="119811">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19811">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119811">
                                            <p:txEl>
                                              <p:pRg st="8" end="8"/>
                                            </p:txEl>
                                          </p:spTgt>
                                        </p:tgtEl>
                                        <p:attrNameLst>
                                          <p:attrName>style.visibility</p:attrName>
                                        </p:attrNameLst>
                                      </p:cBhvr>
                                      <p:to>
                                        <p:strVal val="visible"/>
                                      </p:to>
                                    </p:set>
                                    <p:anim calcmode="lin" valueType="num">
                                      <p:cBhvr additive="base">
                                        <p:cTn id="45" dur="500" fill="hold"/>
                                        <p:tgtEl>
                                          <p:spTgt spid="119811">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19811">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119811">
                                            <p:txEl>
                                              <p:pRg st="9" end="9"/>
                                            </p:txEl>
                                          </p:spTgt>
                                        </p:tgtEl>
                                        <p:attrNameLst>
                                          <p:attrName>style.visibility</p:attrName>
                                        </p:attrNameLst>
                                      </p:cBhvr>
                                      <p:to>
                                        <p:strVal val="visible"/>
                                      </p:to>
                                    </p:set>
                                    <p:anim calcmode="lin" valueType="num">
                                      <p:cBhvr additive="base">
                                        <p:cTn id="49" dur="500" fill="hold"/>
                                        <p:tgtEl>
                                          <p:spTgt spid="119811">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981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z="4400" smtClean="0"/>
              <a:t>Morphological Variation</a:t>
            </a:r>
          </a:p>
        </p:txBody>
      </p:sp>
      <p:sp>
        <p:nvSpPr>
          <p:cNvPr id="54275" name="Rectangle 3"/>
          <p:cNvSpPr>
            <a:spLocks noGrp="1" noChangeArrowheads="1"/>
          </p:cNvSpPr>
          <p:nvPr>
            <p:ph idx="1"/>
          </p:nvPr>
        </p:nvSpPr>
        <p:spPr/>
        <p:txBody>
          <a:bodyPr/>
          <a:lstStyle/>
          <a:p>
            <a:pPr marL="360363" indent="-360363" eaLnBrk="1" hangingPunct="1"/>
            <a:r>
              <a:rPr lang="en-US" altLang="en-US" sz="2800" dirty="0" smtClean="0"/>
              <a:t>Isolating languages</a:t>
            </a:r>
          </a:p>
          <a:p>
            <a:pPr lvl="1" eaLnBrk="1" hangingPunct="1"/>
            <a:r>
              <a:rPr lang="en-US" altLang="en-US" sz="2400" dirty="0" smtClean="0"/>
              <a:t>Cantonese, Vietnamese: each word generally has one morpheme</a:t>
            </a:r>
          </a:p>
          <a:p>
            <a:pPr marL="360363" indent="-360363" eaLnBrk="1" hangingPunct="1"/>
            <a:r>
              <a:rPr lang="en-US" altLang="en-US" sz="2800" dirty="0" smtClean="0"/>
              <a:t>Vs. Polysynthetic languages</a:t>
            </a:r>
          </a:p>
          <a:p>
            <a:pPr lvl="1" eaLnBrk="1" hangingPunct="1"/>
            <a:r>
              <a:rPr lang="en-US" altLang="en-US" sz="2400" dirty="0" smtClean="0"/>
              <a:t>Siberian Yupik (</a:t>
            </a:r>
            <a:r>
              <a:rPr lang="ja-JP" altLang="en-US" sz="2400" dirty="0" smtClean="0"/>
              <a:t>‘</a:t>
            </a:r>
            <a:r>
              <a:rPr lang="en-US" altLang="ja-JP" sz="2400" dirty="0" smtClean="0"/>
              <a:t>Eskimo</a:t>
            </a:r>
            <a:r>
              <a:rPr lang="ja-JP" altLang="en-US" sz="2400" dirty="0" smtClean="0"/>
              <a:t>’</a:t>
            </a:r>
            <a:r>
              <a:rPr lang="en-US" altLang="ja-JP" sz="2400" dirty="0" smtClean="0"/>
              <a:t>): single word may have very many morphemes</a:t>
            </a:r>
          </a:p>
          <a:p>
            <a:pPr marL="360363" indent="-360363" eaLnBrk="1" hangingPunct="1"/>
            <a:r>
              <a:rPr lang="en-US" altLang="en-US" sz="2800" dirty="0" smtClean="0"/>
              <a:t>Agglutinative languages</a:t>
            </a:r>
          </a:p>
          <a:p>
            <a:pPr lvl="1" eaLnBrk="1" hangingPunct="1"/>
            <a:r>
              <a:rPr lang="en-US" altLang="en-US" sz="2400" dirty="0" smtClean="0"/>
              <a:t>Turkish: morphemes have clean boundaries</a:t>
            </a:r>
          </a:p>
          <a:p>
            <a:pPr marL="360363" indent="-360363" eaLnBrk="1" hangingPunct="1"/>
            <a:r>
              <a:rPr lang="en-US" altLang="en-US" sz="2800" dirty="0" smtClean="0"/>
              <a:t>Vs. Fusion languages</a:t>
            </a:r>
          </a:p>
          <a:p>
            <a:pPr lvl="1" eaLnBrk="1" hangingPunct="1"/>
            <a:r>
              <a:rPr lang="en-US" altLang="en-US" sz="2400" dirty="0" smtClean="0"/>
              <a:t>Russian: single affix may have many morphemes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4800" smtClean="0"/>
              <a:t>Outline</a:t>
            </a:r>
          </a:p>
        </p:txBody>
      </p:sp>
      <p:sp>
        <p:nvSpPr>
          <p:cNvPr id="19459" name="Rectangle 3"/>
          <p:cNvSpPr>
            <a:spLocks noGrp="1" noChangeArrowheads="1"/>
          </p:cNvSpPr>
          <p:nvPr>
            <p:ph idx="1"/>
          </p:nvPr>
        </p:nvSpPr>
        <p:spPr/>
        <p:txBody>
          <a:bodyPr/>
          <a:lstStyle/>
          <a:p>
            <a:pPr marL="360363" indent="-360363" eaLnBrk="1" hangingPunct="1"/>
            <a:r>
              <a:rPr lang="en-US" altLang="en-US" sz="2800" dirty="0" smtClean="0"/>
              <a:t>Intro and a little history</a:t>
            </a:r>
          </a:p>
          <a:p>
            <a:pPr marL="360363" indent="-360363" eaLnBrk="1" hangingPunct="1"/>
            <a:r>
              <a:rPr lang="en-US" altLang="en-US" sz="2800" dirty="0" smtClean="0"/>
              <a:t>Language Similarities and Divergences</a:t>
            </a:r>
          </a:p>
          <a:p>
            <a:pPr marL="360363" indent="-360363" eaLnBrk="1" hangingPunct="1"/>
            <a:r>
              <a:rPr lang="en-US" altLang="en-US" sz="2800" dirty="0" smtClean="0"/>
              <a:t>Three classic MT Approaches</a:t>
            </a:r>
          </a:p>
          <a:p>
            <a:pPr lvl="1" eaLnBrk="1" hangingPunct="1"/>
            <a:r>
              <a:rPr lang="en-US" altLang="en-US" sz="2400" dirty="0" smtClean="0"/>
              <a:t>Transfer</a:t>
            </a:r>
          </a:p>
          <a:p>
            <a:pPr lvl="1" eaLnBrk="1" hangingPunct="1"/>
            <a:r>
              <a:rPr lang="en-US" altLang="en-US" sz="2400" dirty="0" smtClean="0"/>
              <a:t>Interlingua</a:t>
            </a:r>
          </a:p>
          <a:p>
            <a:pPr lvl="1" eaLnBrk="1" hangingPunct="1"/>
            <a:r>
              <a:rPr lang="en-US" altLang="en-US" sz="2400" dirty="0" smtClean="0"/>
              <a:t>Direct</a:t>
            </a:r>
          </a:p>
          <a:p>
            <a:pPr marL="360363" indent="-360363" eaLnBrk="1" hangingPunct="1"/>
            <a:r>
              <a:rPr lang="en-US" altLang="en-US" sz="2800" dirty="0" smtClean="0"/>
              <a:t>Modern Statistical MT</a:t>
            </a:r>
          </a:p>
          <a:p>
            <a:pPr marL="360363" indent="-360363" eaLnBrk="1" hangingPunct="1"/>
            <a:r>
              <a:rPr lang="en-US" altLang="en-US" sz="2800" dirty="0" smtClean="0"/>
              <a:t>Neural MT</a:t>
            </a:r>
          </a:p>
          <a:p>
            <a:pPr marL="360363" indent="-360363" eaLnBrk="1" hangingPunct="1"/>
            <a:r>
              <a:rPr lang="en-US" altLang="en-US" sz="2800" dirty="0" smtClean="0"/>
              <a:t>Evaluation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sz="4400" dirty="0" smtClean="0"/>
              <a:t>One word one phrase</a:t>
            </a:r>
          </a:p>
        </p:txBody>
      </p:sp>
      <p:sp>
        <p:nvSpPr>
          <p:cNvPr id="56323" name="Content Placeholder 2"/>
          <p:cNvSpPr>
            <a:spLocks noGrp="1"/>
          </p:cNvSpPr>
          <p:nvPr>
            <p:ph idx="1"/>
          </p:nvPr>
        </p:nvSpPr>
        <p:spPr>
          <a:xfrm>
            <a:off x="1676400" y="1239918"/>
            <a:ext cx="9982200" cy="5294235"/>
          </a:xfrm>
        </p:spPr>
        <p:txBody>
          <a:bodyPr/>
          <a:lstStyle/>
          <a:p>
            <a:pPr marL="442913" indent="-442913">
              <a:lnSpc>
                <a:spcPct val="90000"/>
              </a:lnSpc>
            </a:pPr>
            <a:r>
              <a:rPr lang="en-US" altLang="en-US" sz="2800" dirty="0" smtClean="0"/>
              <a:t>Turkish</a:t>
            </a:r>
            <a:endParaRPr lang="en-US" altLang="en-US" sz="2400" dirty="0" smtClean="0"/>
          </a:p>
          <a:p>
            <a:pPr marL="0" indent="0" eaLnBrk="1" hangingPunct="1">
              <a:lnSpc>
                <a:spcPct val="90000"/>
              </a:lnSpc>
              <a:buNone/>
            </a:pPr>
            <a:r>
              <a:rPr lang="en-US" altLang="en-US" sz="2400" dirty="0" err="1" smtClean="0"/>
              <a:t>uygarla</a:t>
            </a:r>
            <a:r>
              <a:rPr lang="en-US" altLang="en-US" sz="2400" dirty="0" err="1" smtClean="0">
                <a:cs typeface="Times New Roman" panose="02020603050405020304" pitchFamily="18" charset="0"/>
              </a:rPr>
              <a:t>ş</a:t>
            </a:r>
            <a:r>
              <a:rPr lang="en-US" altLang="en-US" sz="2400" dirty="0" err="1" smtClean="0"/>
              <a:t>t</a:t>
            </a:r>
            <a:r>
              <a:rPr lang="en-US" altLang="en-US" sz="2400" dirty="0" err="1" smtClean="0">
                <a:cs typeface="Times New Roman" panose="02020603050405020304" pitchFamily="18" charset="0"/>
              </a:rPr>
              <a:t>ı</a:t>
            </a:r>
            <a:r>
              <a:rPr lang="en-US" altLang="en-US" sz="2400" dirty="0" err="1" smtClean="0"/>
              <a:t>ramad</a:t>
            </a:r>
            <a:r>
              <a:rPr lang="en-US" altLang="en-US" sz="2400" dirty="0" err="1" smtClean="0">
                <a:cs typeface="Times New Roman" panose="02020603050405020304" pitchFamily="18" charset="0"/>
              </a:rPr>
              <a:t>ı</a:t>
            </a:r>
            <a:r>
              <a:rPr lang="en-US" altLang="en-US" sz="2400" dirty="0" err="1" smtClean="0"/>
              <a:t>klar</a:t>
            </a:r>
            <a:r>
              <a:rPr lang="en-US" altLang="en-US" sz="2400" dirty="0" err="1" smtClean="0">
                <a:cs typeface="Times New Roman" panose="02020603050405020304" pitchFamily="18" charset="0"/>
              </a:rPr>
              <a:t>ı</a:t>
            </a:r>
            <a:r>
              <a:rPr lang="en-US" altLang="en-US" sz="2400" dirty="0" err="1" smtClean="0"/>
              <a:t>m</a:t>
            </a:r>
            <a:r>
              <a:rPr lang="en-US" altLang="en-US" sz="2400" dirty="0" err="1" smtClean="0">
                <a:cs typeface="Times New Roman" panose="02020603050405020304" pitchFamily="18" charset="0"/>
              </a:rPr>
              <a:t>ı</a:t>
            </a:r>
            <a:r>
              <a:rPr lang="en-US" altLang="en-US" sz="2400" dirty="0" err="1" smtClean="0"/>
              <a:t>zdanm</a:t>
            </a:r>
            <a:r>
              <a:rPr lang="en-US" altLang="en-US" sz="2400" dirty="0" err="1" smtClean="0">
                <a:cs typeface="Times New Roman" panose="02020603050405020304" pitchFamily="18" charset="0"/>
              </a:rPr>
              <a:t>ış</a:t>
            </a:r>
            <a:r>
              <a:rPr lang="en-US" altLang="en-US" sz="2400" dirty="0" err="1" smtClean="0"/>
              <a:t>s</a:t>
            </a:r>
            <a:r>
              <a:rPr lang="en-US" altLang="en-US" sz="2400" dirty="0" err="1" smtClean="0">
                <a:cs typeface="Times New Roman" panose="02020603050405020304" pitchFamily="18" charset="0"/>
              </a:rPr>
              <a:t>ı</a:t>
            </a:r>
            <a:r>
              <a:rPr lang="en-US" altLang="en-US" sz="2400" dirty="0" err="1" smtClean="0"/>
              <a:t>n</a:t>
            </a:r>
            <a:r>
              <a:rPr lang="en-US" altLang="en-US" sz="2400" dirty="0" err="1" smtClean="0">
                <a:cs typeface="Times New Roman" panose="02020603050405020304" pitchFamily="18" charset="0"/>
              </a:rPr>
              <a:t>ı</a:t>
            </a:r>
            <a:r>
              <a:rPr lang="en-US" altLang="en-US" sz="2400" dirty="0" err="1" smtClean="0"/>
              <a:t>zcas</a:t>
            </a:r>
            <a:r>
              <a:rPr lang="en-US" altLang="en-US" sz="2400" dirty="0" err="1" smtClean="0">
                <a:cs typeface="Times New Roman" panose="02020603050405020304" pitchFamily="18" charset="0"/>
              </a:rPr>
              <a:t>ı</a:t>
            </a:r>
            <a:r>
              <a:rPr lang="en-US" altLang="en-US" sz="2400" dirty="0" err="1" smtClean="0"/>
              <a:t>na</a:t>
            </a:r>
            <a:endParaRPr lang="en-US" altLang="en-US" sz="2400" dirty="0"/>
          </a:p>
          <a:p>
            <a:pPr marL="0" indent="0" eaLnBrk="1" hangingPunct="1">
              <a:lnSpc>
                <a:spcPct val="90000"/>
              </a:lnSpc>
              <a:buNone/>
            </a:pPr>
            <a:r>
              <a:rPr lang="en-US" altLang="en-US" sz="2400" dirty="0" err="1"/>
              <a:t>uygar+la</a:t>
            </a:r>
            <a:r>
              <a:rPr lang="en-US" altLang="en-US" sz="2400" dirty="0" err="1">
                <a:cs typeface="Times New Roman" panose="02020603050405020304" pitchFamily="18" charset="0"/>
              </a:rPr>
              <a:t>ş</a:t>
            </a:r>
            <a:r>
              <a:rPr lang="en-US" altLang="en-US" sz="2400" dirty="0" err="1"/>
              <a:t>+t</a:t>
            </a:r>
            <a:r>
              <a:rPr lang="en-US" altLang="en-US" sz="2400" dirty="0" err="1">
                <a:cs typeface="Times New Roman" panose="02020603050405020304" pitchFamily="18" charset="0"/>
              </a:rPr>
              <a:t>ı</a:t>
            </a:r>
            <a:r>
              <a:rPr lang="en-US" altLang="en-US" sz="2400" dirty="0" err="1"/>
              <a:t>r+ama+d</a:t>
            </a:r>
            <a:r>
              <a:rPr lang="en-US" altLang="en-US" sz="2400" dirty="0" err="1">
                <a:cs typeface="Times New Roman" panose="02020603050405020304" pitchFamily="18" charset="0"/>
              </a:rPr>
              <a:t>ı</a:t>
            </a:r>
            <a:r>
              <a:rPr lang="en-US" altLang="en-US" sz="2400" dirty="0" err="1"/>
              <a:t>k+lar+</a:t>
            </a:r>
            <a:r>
              <a:rPr lang="en-US" altLang="en-US" sz="2400" dirty="0" err="1">
                <a:cs typeface="Times New Roman" panose="02020603050405020304" pitchFamily="18" charset="0"/>
              </a:rPr>
              <a:t>ı</a:t>
            </a:r>
            <a:r>
              <a:rPr lang="en-US" altLang="en-US" sz="2400" dirty="0" err="1"/>
              <a:t>m</a:t>
            </a:r>
            <a:r>
              <a:rPr lang="en-US" altLang="en-US" sz="2400" dirty="0" err="1">
                <a:cs typeface="Times New Roman" panose="02020603050405020304" pitchFamily="18" charset="0"/>
              </a:rPr>
              <a:t>ı</a:t>
            </a:r>
            <a:r>
              <a:rPr lang="en-US" altLang="en-US" sz="2400" dirty="0" err="1"/>
              <a:t>z+dan+m</a:t>
            </a:r>
            <a:r>
              <a:rPr lang="en-US" altLang="en-US" sz="2400" dirty="0" err="1">
                <a:cs typeface="Times New Roman" panose="02020603050405020304" pitchFamily="18" charset="0"/>
              </a:rPr>
              <a:t>ış</a:t>
            </a:r>
            <a:r>
              <a:rPr lang="en-US" altLang="en-US" sz="2400" dirty="0" err="1"/>
              <a:t>+s</a:t>
            </a:r>
            <a:r>
              <a:rPr lang="en-US" altLang="en-US" sz="2400" dirty="0" err="1">
                <a:cs typeface="Times New Roman" panose="02020603050405020304" pitchFamily="18" charset="0"/>
              </a:rPr>
              <a:t>ı</a:t>
            </a:r>
            <a:r>
              <a:rPr lang="en-US" altLang="en-US" sz="2400" dirty="0" err="1"/>
              <a:t>n</a:t>
            </a:r>
            <a:r>
              <a:rPr lang="en-US" altLang="en-US" sz="2400" dirty="0" err="1">
                <a:cs typeface="Times New Roman" panose="02020603050405020304" pitchFamily="18" charset="0"/>
              </a:rPr>
              <a:t>ı</a:t>
            </a:r>
            <a:r>
              <a:rPr lang="en-US" altLang="en-US" sz="2400" dirty="0" err="1"/>
              <a:t>z+cas</a:t>
            </a:r>
            <a:r>
              <a:rPr lang="en-US" altLang="en-US" sz="2400" dirty="0" err="1">
                <a:cs typeface="Times New Roman" panose="02020603050405020304" pitchFamily="18" charset="0"/>
              </a:rPr>
              <a:t>ı</a:t>
            </a:r>
            <a:r>
              <a:rPr lang="en-US" altLang="en-US" sz="2400" dirty="0" err="1"/>
              <a:t>na</a:t>
            </a:r>
            <a:endParaRPr lang="en-US" altLang="en-US" sz="2400" dirty="0"/>
          </a:p>
          <a:p>
            <a:pPr marL="0" indent="0" eaLnBrk="1" hangingPunct="1">
              <a:lnSpc>
                <a:spcPct val="90000"/>
              </a:lnSpc>
              <a:buNone/>
            </a:pPr>
            <a:r>
              <a:rPr lang="en-US" altLang="en-US" sz="2200" i="1" dirty="0"/>
              <a:t>Behaving as if you are among those whom we could not cause to become </a:t>
            </a:r>
            <a:r>
              <a:rPr lang="en-US" altLang="en-US" sz="2200" i="1" dirty="0" smtClean="0"/>
              <a:t>civilized</a:t>
            </a:r>
          </a:p>
          <a:p>
            <a:pPr>
              <a:lnSpc>
                <a:spcPct val="90000"/>
              </a:lnSpc>
            </a:pPr>
            <a:endParaRPr lang="en-US" altLang="en-US" sz="2400" dirty="0" smtClean="0"/>
          </a:p>
          <a:p>
            <a:pPr marL="442913" indent="-442913">
              <a:lnSpc>
                <a:spcPct val="90000"/>
              </a:lnSpc>
            </a:pPr>
            <a:r>
              <a:rPr lang="en-US" altLang="en-US" sz="2800" dirty="0" smtClean="0"/>
              <a:t>German</a:t>
            </a:r>
          </a:p>
          <a:p>
            <a:pPr marL="0" indent="0">
              <a:lnSpc>
                <a:spcPct val="90000"/>
              </a:lnSpc>
              <a:buNone/>
            </a:pPr>
            <a:r>
              <a:rPr lang="en-US" altLang="en-US" sz="2200" dirty="0"/>
              <a:t>Donaudampfschiffahrtselektrizitätenhauptbetriebswerkbauunterbeamtengesellschaft</a:t>
            </a:r>
          </a:p>
          <a:p>
            <a:pPr marL="0" indent="0">
              <a:lnSpc>
                <a:spcPct val="90000"/>
              </a:lnSpc>
              <a:buNone/>
            </a:pPr>
            <a:r>
              <a:rPr lang="en-US" altLang="en-US" sz="2200" i="1" dirty="0"/>
              <a:t>association of subordinate officials of the head office management of the Danube steamboat electrical </a:t>
            </a:r>
            <a:r>
              <a:rPr lang="en-US" altLang="en-US" sz="2200" i="1" dirty="0" smtClean="0"/>
              <a:t>services</a:t>
            </a:r>
          </a:p>
          <a:p>
            <a:pPr marL="0" indent="0">
              <a:lnSpc>
                <a:spcPct val="90000"/>
              </a:lnSpc>
              <a:buNone/>
            </a:pPr>
            <a:endParaRPr lang="en-US" altLang="en-US" sz="2200" dirty="0" smtClean="0"/>
          </a:p>
          <a:p>
            <a:pPr marL="0" indent="0">
              <a:lnSpc>
                <a:spcPct val="90000"/>
              </a:lnSpc>
              <a:buNone/>
            </a:pPr>
            <a:r>
              <a:rPr lang="en-US" altLang="en-US" sz="2200" dirty="0" err="1" smtClean="0"/>
              <a:t>Donaudampfschifffahrtsgesellschaftskapitän</a:t>
            </a:r>
            <a:endParaRPr lang="en-US" altLang="en-US" sz="2200" dirty="0" smtClean="0"/>
          </a:p>
          <a:p>
            <a:pPr marL="0" indent="0">
              <a:lnSpc>
                <a:spcPct val="90000"/>
              </a:lnSpc>
              <a:buNone/>
            </a:pPr>
            <a:r>
              <a:rPr lang="en-US" altLang="en-US" sz="2200" dirty="0" err="1" smtClean="0"/>
              <a:t>Donau+dampf+Schifffahrts+gesellschafts+kapitän</a:t>
            </a:r>
            <a:endParaRPr lang="en-US" altLang="en-US" sz="2200" dirty="0" smtClean="0"/>
          </a:p>
          <a:p>
            <a:pPr marL="0" indent="0">
              <a:lnSpc>
                <a:spcPct val="90000"/>
              </a:lnSpc>
              <a:buNone/>
            </a:pPr>
            <a:r>
              <a:rPr lang="en-US" altLang="en-US" sz="2200" i="1" dirty="0"/>
              <a:t>Danube steamship company captain</a:t>
            </a:r>
          </a:p>
          <a:p>
            <a:pPr marL="0" indent="0" eaLnBrk="1" hangingPunct="1">
              <a:buNone/>
            </a:pPr>
            <a:endParaRPr lang="en-US"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1905000" y="0"/>
            <a:ext cx="8229600" cy="762000"/>
          </a:xfrm>
        </p:spPr>
        <p:txBody>
          <a:bodyPr/>
          <a:lstStyle/>
          <a:p>
            <a:pPr eaLnBrk="1" hangingPunct="1"/>
            <a:r>
              <a:rPr lang="de-DE" altLang="en-US" sz="4400" smtClean="0">
                <a:solidFill>
                  <a:schemeClr val="tx1"/>
                </a:solidFill>
              </a:rPr>
              <a:t>Index of synthesis</a:t>
            </a:r>
          </a:p>
        </p:txBody>
      </p:sp>
      <p:sp>
        <p:nvSpPr>
          <p:cNvPr id="44034" name="Footer Placeholder 10"/>
          <p:cNvSpPr>
            <a:spLocks noGrp="1"/>
          </p:cNvSpPr>
          <p:nvPr>
            <p:ph type="ftr" sz="quarter" idx="4294967295"/>
          </p:nvPr>
        </p:nvSpPr>
        <p:spPr bwMode="auto">
          <a:xfrm>
            <a:off x="8153400" y="6553200"/>
            <a:ext cx="2514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Holger Diessel</a:t>
            </a:r>
          </a:p>
        </p:txBody>
      </p:sp>
      <p:sp>
        <p:nvSpPr>
          <p:cNvPr id="44035" name="Line 5"/>
          <p:cNvSpPr>
            <a:spLocks noChangeShapeType="1"/>
          </p:cNvSpPr>
          <p:nvPr/>
        </p:nvSpPr>
        <p:spPr bwMode="auto">
          <a:xfrm>
            <a:off x="2566988" y="2349500"/>
            <a:ext cx="7129462" cy="0"/>
          </a:xfrm>
          <a:prstGeom prst="line">
            <a:avLst/>
          </a:prstGeom>
          <a:noFill/>
          <a:ln w="317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36" name="Text Box 6"/>
          <p:cNvSpPr txBox="1">
            <a:spLocks noChangeArrowheads="1"/>
          </p:cNvSpPr>
          <p:nvPr/>
        </p:nvSpPr>
        <p:spPr bwMode="auto">
          <a:xfrm>
            <a:off x="2495550" y="2636839"/>
            <a:ext cx="12954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sz="2200">
                <a:latin typeface="Arial" panose="020B0604020202020204" pitchFamily="34" charset="0"/>
              </a:rPr>
              <a:t>isolating</a:t>
            </a:r>
            <a:endParaRPr lang="de-DE" altLang="en-US" sz="2200">
              <a:latin typeface="Arial" panose="020B0604020202020204" pitchFamily="34" charset="0"/>
            </a:endParaRPr>
          </a:p>
        </p:txBody>
      </p:sp>
      <p:sp>
        <p:nvSpPr>
          <p:cNvPr id="44037" name="Text Box 7"/>
          <p:cNvSpPr txBox="1">
            <a:spLocks noChangeArrowheads="1"/>
          </p:cNvSpPr>
          <p:nvPr/>
        </p:nvSpPr>
        <p:spPr bwMode="auto">
          <a:xfrm>
            <a:off x="8328026" y="2708275"/>
            <a:ext cx="136842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algn="r" eaLnBrk="1" hangingPunct="1">
              <a:lnSpc>
                <a:spcPct val="115000"/>
              </a:lnSpc>
            </a:pPr>
            <a:r>
              <a:rPr lang="en-GB" altLang="en-US" sz="2200">
                <a:latin typeface="Arial" panose="020B0604020202020204" pitchFamily="34" charset="0"/>
              </a:rPr>
              <a:t>synthetic</a:t>
            </a:r>
            <a:endParaRPr lang="de-DE" altLang="en-US" sz="2200">
              <a:latin typeface="Arial" panose="020B0604020202020204" pitchFamily="34" charset="0"/>
            </a:endParaRPr>
          </a:p>
        </p:txBody>
      </p:sp>
      <p:sp>
        <p:nvSpPr>
          <p:cNvPr id="449545" name="Text Box 9"/>
          <p:cNvSpPr txBox="1">
            <a:spLocks noChangeArrowheads="1"/>
          </p:cNvSpPr>
          <p:nvPr/>
        </p:nvSpPr>
        <p:spPr bwMode="auto">
          <a:xfrm>
            <a:off x="2566989" y="3789363"/>
            <a:ext cx="136842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b="1">
                <a:latin typeface="Arial" panose="020B0604020202020204" pitchFamily="34" charset="0"/>
              </a:rPr>
              <a:t>Vietnamese</a:t>
            </a:r>
            <a:endParaRPr lang="de-DE" altLang="en-US" b="1">
              <a:latin typeface="Arial" panose="020B0604020202020204" pitchFamily="34" charset="0"/>
            </a:endParaRPr>
          </a:p>
        </p:txBody>
      </p:sp>
      <p:sp>
        <p:nvSpPr>
          <p:cNvPr id="449546" name="Text Box 10"/>
          <p:cNvSpPr txBox="1">
            <a:spLocks noChangeArrowheads="1"/>
          </p:cNvSpPr>
          <p:nvPr/>
        </p:nvSpPr>
        <p:spPr bwMode="auto">
          <a:xfrm>
            <a:off x="4079875" y="3789363"/>
            <a:ext cx="935038"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b="1">
                <a:latin typeface="Arial" panose="020B0604020202020204" pitchFamily="34" charset="0"/>
              </a:rPr>
              <a:t>English</a:t>
            </a:r>
            <a:endParaRPr lang="de-DE" altLang="en-US" b="1">
              <a:latin typeface="Arial" panose="020B0604020202020204" pitchFamily="34" charset="0"/>
            </a:endParaRPr>
          </a:p>
        </p:txBody>
      </p:sp>
      <p:sp>
        <p:nvSpPr>
          <p:cNvPr id="449547" name="Text Box 11"/>
          <p:cNvSpPr txBox="1">
            <a:spLocks noChangeArrowheads="1"/>
          </p:cNvSpPr>
          <p:nvPr/>
        </p:nvSpPr>
        <p:spPr bwMode="auto">
          <a:xfrm>
            <a:off x="6816725" y="3789363"/>
            <a:ext cx="10795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b="1">
                <a:latin typeface="Arial" panose="020B0604020202020204" pitchFamily="34" charset="0"/>
              </a:rPr>
              <a:t>Russian</a:t>
            </a:r>
            <a:endParaRPr lang="de-DE" altLang="en-US" b="1">
              <a:latin typeface="Arial" panose="020B0604020202020204" pitchFamily="34" charset="0"/>
            </a:endParaRPr>
          </a:p>
        </p:txBody>
      </p:sp>
      <p:sp>
        <p:nvSpPr>
          <p:cNvPr id="449548" name="Text Box 12"/>
          <p:cNvSpPr txBox="1">
            <a:spLocks noChangeArrowheads="1"/>
          </p:cNvSpPr>
          <p:nvPr/>
        </p:nvSpPr>
        <p:spPr bwMode="auto">
          <a:xfrm>
            <a:off x="8975726" y="3789363"/>
            <a:ext cx="93662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b="1">
                <a:latin typeface="Arial" panose="020B0604020202020204" pitchFamily="34" charset="0"/>
              </a:rPr>
              <a:t>Oneida</a:t>
            </a:r>
            <a:endParaRPr lang="de-DE" altLang="en-US" b="1">
              <a:latin typeface="Arial" panose="020B0604020202020204"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5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95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95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95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45" grpId="0"/>
      <p:bldP spid="449546" grpId="0"/>
      <p:bldP spid="449547" grpId="0"/>
      <p:bldP spid="44954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a:xfrm>
            <a:off x="2133600" y="0"/>
            <a:ext cx="8012113" cy="762000"/>
          </a:xfrm>
        </p:spPr>
        <p:txBody>
          <a:bodyPr/>
          <a:lstStyle/>
          <a:p>
            <a:pPr eaLnBrk="1" hangingPunct="1"/>
            <a:r>
              <a:rPr lang="de-DE" altLang="en-US" sz="4400" smtClean="0">
                <a:solidFill>
                  <a:schemeClr val="tx1"/>
                </a:solidFill>
              </a:rPr>
              <a:t>Isolating language</a:t>
            </a:r>
          </a:p>
        </p:txBody>
      </p:sp>
      <p:sp>
        <p:nvSpPr>
          <p:cNvPr id="45058" name="Rectangle 7"/>
          <p:cNvSpPr>
            <a:spLocks noChangeArrowheads="1"/>
          </p:cNvSpPr>
          <p:nvPr/>
        </p:nvSpPr>
        <p:spPr bwMode="auto">
          <a:xfrm>
            <a:off x="2514600" y="1497687"/>
            <a:ext cx="89154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49263">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1pPr>
            <a:lvl2pPr marL="742950" indent="-28575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2pPr>
            <a:lvl3pPr marL="11430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3pPr>
            <a:lvl4pPr marL="16002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buFont typeface="Arial" panose="020B0604020202020204" pitchFamily="34" charset="0"/>
              <a:buChar char="•"/>
            </a:pPr>
            <a:r>
              <a:rPr lang="en-GB" altLang="en-US" sz="2400" dirty="0" smtClean="0">
                <a:latin typeface="Arial" panose="020B0604020202020204" pitchFamily="34" charset="0"/>
              </a:rPr>
              <a:t>Vietnamese </a:t>
            </a:r>
            <a:r>
              <a:rPr lang="en-GB" altLang="en-US" sz="2400" dirty="0">
                <a:latin typeface="Arial" panose="020B0604020202020204" pitchFamily="34" charset="0"/>
              </a:rPr>
              <a:t>(</a:t>
            </a:r>
            <a:r>
              <a:rPr lang="en-GB" altLang="en-US" sz="2400" dirty="0" err="1">
                <a:latin typeface="Arial" panose="020B0604020202020204" pitchFamily="34" charset="0"/>
              </a:rPr>
              <a:t>Comrie</a:t>
            </a:r>
            <a:r>
              <a:rPr lang="en-GB" altLang="en-US" sz="2400" dirty="0">
                <a:latin typeface="Arial" panose="020B0604020202020204" pitchFamily="34" charset="0"/>
              </a:rPr>
              <a:t> 1981: 43)</a:t>
            </a:r>
            <a:endParaRPr lang="en-GB" altLang="en-US" sz="2000" dirty="0">
              <a:latin typeface="Arial" panose="020B0604020202020204" pitchFamily="34" charset="0"/>
            </a:endParaRPr>
          </a:p>
          <a:p>
            <a:pPr eaLnBrk="1" hangingPunct="1"/>
            <a:endParaRPr lang="de-DE" altLang="en-US" sz="2000" dirty="0">
              <a:latin typeface="Arial" panose="020B0604020202020204" pitchFamily="34" charset="0"/>
            </a:endParaRPr>
          </a:p>
          <a:p>
            <a:pPr eaLnBrk="1" hangingPunct="1"/>
            <a:r>
              <a:rPr lang="en-GB" altLang="en-US" sz="2000" dirty="0">
                <a:latin typeface="Arial" panose="020B0604020202020204" pitchFamily="34" charset="0"/>
              </a:rPr>
              <a:t>	</a:t>
            </a:r>
            <a:r>
              <a:rPr lang="en-US" altLang="en-US" sz="2000" dirty="0" err="1"/>
              <a:t>Khi</a:t>
            </a:r>
            <a:r>
              <a:rPr lang="en-US" altLang="en-US" sz="2000" dirty="0"/>
              <a:t>         </a:t>
            </a:r>
            <a:r>
              <a:rPr lang="en-US" altLang="en-US" sz="2000" dirty="0" err="1"/>
              <a:t>tôi</a:t>
            </a:r>
            <a:r>
              <a:rPr lang="en-US" altLang="en-US" sz="2000" dirty="0"/>
              <a:t>        </a:t>
            </a:r>
            <a:r>
              <a:rPr lang="en-US" altLang="en-US" sz="2000" dirty="0" err="1"/>
              <a:t>đến</a:t>
            </a:r>
            <a:r>
              <a:rPr lang="en-US" altLang="en-US" sz="2000" dirty="0"/>
              <a:t>        </a:t>
            </a:r>
            <a:r>
              <a:rPr lang="en-US" altLang="en-US" sz="2000" dirty="0" err="1"/>
              <a:t>nhà</a:t>
            </a:r>
            <a:r>
              <a:rPr lang="en-US" altLang="en-US" sz="2000" dirty="0"/>
              <a:t>         </a:t>
            </a:r>
            <a:r>
              <a:rPr lang="en-US" altLang="en-US" sz="2000" dirty="0" err="1"/>
              <a:t>bạn</a:t>
            </a:r>
            <a:r>
              <a:rPr lang="en-US" altLang="en-US" sz="2000" dirty="0" smtClean="0"/>
              <a:t>, </a:t>
            </a:r>
            <a:r>
              <a:rPr lang="en-GB" altLang="en-US" sz="2000" dirty="0" smtClean="0">
                <a:latin typeface="Arial" panose="020B0604020202020204" pitchFamily="34" charset="0"/>
              </a:rPr>
              <a:t>	</a:t>
            </a:r>
            <a:r>
              <a:rPr lang="en-US" altLang="en-US" sz="2000" dirty="0" err="1" smtClean="0"/>
              <a:t>chúng</a:t>
            </a:r>
            <a:r>
              <a:rPr lang="en-US" altLang="en-US" sz="2000" dirty="0" smtClean="0"/>
              <a:t>     </a:t>
            </a:r>
            <a:r>
              <a:rPr lang="en-US" altLang="en-US" sz="2000" dirty="0" err="1" smtClean="0"/>
              <a:t>tôi</a:t>
            </a:r>
            <a:r>
              <a:rPr lang="en-US" altLang="en-US" sz="2000" dirty="0" smtClean="0"/>
              <a:t>        </a:t>
            </a:r>
            <a:r>
              <a:rPr lang="en-US" altLang="en-US" sz="2000" dirty="0" err="1" smtClean="0"/>
              <a:t>bắt</a:t>
            </a:r>
            <a:r>
              <a:rPr lang="en-US" altLang="en-US" sz="2000" dirty="0" smtClean="0"/>
              <a:t>         </a:t>
            </a:r>
            <a:r>
              <a:rPr lang="en-US" altLang="en-US" sz="2000" dirty="0" err="1" smtClean="0"/>
              <a:t>đầu</a:t>
            </a:r>
            <a:r>
              <a:rPr lang="en-US" altLang="en-US" sz="2000" dirty="0" smtClean="0"/>
              <a:t> </a:t>
            </a:r>
            <a:r>
              <a:rPr lang="en-US" altLang="en-US" sz="2000" dirty="0" err="1" smtClean="0"/>
              <a:t>làm</a:t>
            </a:r>
            <a:r>
              <a:rPr lang="en-US" altLang="en-US" sz="2000" dirty="0" smtClean="0"/>
              <a:t> </a:t>
            </a:r>
            <a:r>
              <a:rPr lang="en-US" altLang="en-US" sz="2000" dirty="0" err="1" smtClean="0"/>
              <a:t>bài</a:t>
            </a:r>
            <a:r>
              <a:rPr lang="en-US" altLang="en-US" sz="2000" dirty="0" smtClean="0"/>
              <a:t>.</a:t>
            </a:r>
            <a:endParaRPr lang="en-GB" altLang="en-US" sz="2000" dirty="0" smtClean="0">
              <a:latin typeface="Arial" panose="020B0604020202020204" pitchFamily="34" charset="0"/>
            </a:endParaRPr>
          </a:p>
          <a:p>
            <a:pPr eaLnBrk="1" hangingPunct="1"/>
            <a:endParaRPr lang="en-US" altLang="en-US" sz="2000" dirty="0"/>
          </a:p>
          <a:p>
            <a:pPr eaLnBrk="1" hangingPunct="1"/>
            <a:r>
              <a:rPr lang="en-GB" altLang="en-US" sz="2000" dirty="0">
                <a:latin typeface="Arial" panose="020B0604020202020204" pitchFamily="34" charset="0"/>
              </a:rPr>
              <a:t>	When	I	come	house	friend	</a:t>
            </a:r>
            <a:r>
              <a:rPr lang="en-GB" altLang="en-US" sz="2000" dirty="0" smtClean="0">
                <a:latin typeface="Arial" panose="020B0604020202020204" pitchFamily="34" charset="0"/>
              </a:rPr>
              <a:t> PL	I	begin	do lesson</a:t>
            </a:r>
            <a:endParaRPr lang="en-GB" altLang="en-US" sz="2000" dirty="0">
              <a:latin typeface="Arial" panose="020B0604020202020204" pitchFamily="34" charset="0"/>
            </a:endParaRPr>
          </a:p>
          <a:p>
            <a:pPr eaLnBrk="1" hangingPunct="1"/>
            <a:endParaRPr lang="de-DE" altLang="en-US" sz="1000" dirty="0">
              <a:latin typeface="Arial" panose="020B0604020202020204" pitchFamily="34" charset="0"/>
            </a:endParaRPr>
          </a:p>
          <a:p>
            <a:pPr eaLnBrk="1" hangingPunct="1"/>
            <a:r>
              <a:rPr lang="en-GB" altLang="en-US" sz="2000" i="1" dirty="0">
                <a:latin typeface="Arial" panose="020B0604020202020204" pitchFamily="34" charset="0"/>
              </a:rPr>
              <a:t>	</a:t>
            </a:r>
            <a:r>
              <a:rPr lang="en-GB" altLang="en-US" sz="2000" i="1" dirty="0" smtClean="0">
                <a:latin typeface="Arial" panose="020B0604020202020204" pitchFamily="34" charset="0"/>
              </a:rPr>
              <a:t>When </a:t>
            </a:r>
            <a:r>
              <a:rPr lang="en-GB" altLang="en-US" sz="2000" i="1" dirty="0">
                <a:latin typeface="Arial" panose="020B0604020202020204" pitchFamily="34" charset="0"/>
              </a:rPr>
              <a:t>I came to my friend’s </a:t>
            </a:r>
            <a:r>
              <a:rPr lang="en-GB" altLang="en-US" sz="2000" i="1" dirty="0" smtClean="0">
                <a:latin typeface="Arial" panose="020B0604020202020204" pitchFamily="34" charset="0"/>
              </a:rPr>
              <a:t>house, we </a:t>
            </a:r>
            <a:r>
              <a:rPr lang="en-GB" altLang="en-US" sz="2000" i="1" dirty="0">
                <a:latin typeface="Arial" panose="020B0604020202020204" pitchFamily="34" charset="0"/>
              </a:rPr>
              <a:t>began to do lessons</a:t>
            </a:r>
            <a:r>
              <a:rPr lang="en-GB" altLang="en-US" sz="2000" i="1" dirty="0" smtClean="0">
                <a:latin typeface="Arial" panose="020B0604020202020204" pitchFamily="34" charset="0"/>
              </a:rPr>
              <a:t>.</a:t>
            </a:r>
          </a:p>
          <a:p>
            <a:pPr eaLnBrk="1" hangingPunct="1"/>
            <a:endParaRPr lang="en-GB" altLang="en-US" sz="2000" dirty="0">
              <a:latin typeface="Arial" panose="020B0604020202020204" pitchFamily="34" charset="0"/>
            </a:endParaRPr>
          </a:p>
          <a:p>
            <a:pPr marL="342900" indent="-342900" eaLnBrk="1" hangingPunct="1">
              <a:buFont typeface="Arial" panose="020B0604020202020204" pitchFamily="34" charset="0"/>
              <a:buChar char="•"/>
            </a:pPr>
            <a:r>
              <a:rPr lang="en-GB" altLang="en-US" sz="2400" dirty="0" smtClean="0">
                <a:latin typeface="Arial" panose="020B0604020202020204" pitchFamily="34" charset="0"/>
              </a:rPr>
              <a:t>Cantonese</a:t>
            </a:r>
            <a:endParaRPr lang="en-GB" altLang="en-US" sz="2000" dirty="0" smtClean="0">
              <a:latin typeface="Arial" panose="020B0604020202020204" pitchFamily="34" charset="0"/>
            </a:endParaRPr>
          </a:p>
          <a:p>
            <a:pPr eaLnBrk="1" hangingPunct="1"/>
            <a:endParaRPr lang="de-DE" altLang="en-US" sz="2000" dirty="0" smtClean="0">
              <a:latin typeface="Arial" panose="020B0604020202020204" pitchFamily="34" charset="0"/>
            </a:endParaRPr>
          </a:p>
          <a:p>
            <a:pPr eaLnBrk="1" hangingPunct="1"/>
            <a:r>
              <a:rPr lang="en-US" altLang="en-US" sz="2000" dirty="0" err="1" smtClean="0">
                <a:latin typeface="Arial" panose="020B0604020202020204" pitchFamily="34" charset="0"/>
              </a:rPr>
              <a:t>keui</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wa</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chyuhn</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gwok</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jeui</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daaih</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gaan</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nguk</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haih</a:t>
            </a:r>
            <a:r>
              <a:rPr lang="en-US" altLang="en-US" sz="2000" dirty="0" smtClean="0">
                <a:latin typeface="Arial" panose="020B0604020202020204" pitchFamily="34" charset="0"/>
              </a:rPr>
              <a:t> li     </a:t>
            </a:r>
            <a:r>
              <a:rPr lang="en-US" altLang="en-US" sz="2000" dirty="0" err="1" smtClean="0">
                <a:latin typeface="Arial" panose="020B0604020202020204" pitchFamily="34" charset="0"/>
              </a:rPr>
              <a:t>gaan</a:t>
            </a:r>
            <a:endParaRPr lang="en-US" altLang="en-US" sz="2000" dirty="0" smtClean="0"/>
          </a:p>
          <a:p>
            <a:pPr eaLnBrk="1" hangingPunct="1"/>
            <a:r>
              <a:rPr lang="en-US" altLang="en-US" sz="2000" dirty="0" smtClean="0">
                <a:latin typeface="Arial" panose="020B0604020202020204" pitchFamily="34" charset="0"/>
              </a:rPr>
              <a:t>he    say entire   country most big    building house is    this building</a:t>
            </a:r>
            <a:endParaRPr lang="en-GB" altLang="en-US" sz="2000" dirty="0" smtClean="0">
              <a:latin typeface="Arial" panose="020B0604020202020204" pitchFamily="34" charset="0"/>
            </a:endParaRPr>
          </a:p>
        </p:txBody>
      </p:sp>
      <p:sp>
        <p:nvSpPr>
          <p:cNvPr id="45059" name="Footer Placeholder 10"/>
          <p:cNvSpPr txBox="1">
            <a:spLocks/>
          </p:cNvSpPr>
          <p:nvPr/>
        </p:nvSpPr>
        <p:spPr bwMode="auto">
          <a:xfrm>
            <a:off x="8153400" y="65532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Holger Diessel</a:t>
            </a:r>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1927903" y="9939"/>
            <a:ext cx="8012113" cy="752062"/>
          </a:xfrm>
        </p:spPr>
        <p:txBody>
          <a:bodyPr/>
          <a:lstStyle/>
          <a:p>
            <a:pPr eaLnBrk="1" hangingPunct="1"/>
            <a:r>
              <a:rPr lang="de-DE" altLang="en-US" sz="4400" smtClean="0">
                <a:solidFill>
                  <a:schemeClr val="tx1"/>
                </a:solidFill>
              </a:rPr>
              <a:t>Synthetic language</a:t>
            </a:r>
          </a:p>
        </p:txBody>
      </p:sp>
      <p:sp>
        <p:nvSpPr>
          <p:cNvPr id="47106" name="Rectangle 4"/>
          <p:cNvSpPr>
            <a:spLocks noChangeArrowheads="1"/>
          </p:cNvSpPr>
          <p:nvPr/>
        </p:nvSpPr>
        <p:spPr bwMode="auto">
          <a:xfrm>
            <a:off x="1927903" y="1676400"/>
            <a:ext cx="7165744"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49263">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1pPr>
            <a:lvl2pPr marL="742950" indent="-28575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2pPr>
            <a:lvl3pPr marL="11430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3pPr>
            <a:lvl4pPr marL="16002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GB" altLang="en-US" sz="2000" dirty="0">
                <a:latin typeface="Arial" panose="020B0604020202020204" pitchFamily="34" charset="0"/>
              </a:rPr>
              <a:t>(2)	Kirundi (Whaley 1997:20)</a:t>
            </a:r>
          </a:p>
          <a:p>
            <a:pPr eaLnBrk="1" hangingPunct="1"/>
            <a:endParaRPr lang="en-GB" altLang="en-US" sz="2000" dirty="0">
              <a:latin typeface="Arial" panose="020B0604020202020204" pitchFamily="34" charset="0"/>
            </a:endParaRPr>
          </a:p>
          <a:p>
            <a:pPr eaLnBrk="1" hangingPunct="1"/>
            <a:r>
              <a:rPr lang="en-GB" altLang="en-US" sz="2000" dirty="0">
                <a:latin typeface="Arial" panose="020B0604020202020204" pitchFamily="34" charset="0"/>
              </a:rPr>
              <a:t>	Y-a-bi-</a:t>
            </a:r>
            <a:r>
              <a:rPr lang="en-GB" altLang="en-US" sz="2000" dirty="0" err="1">
                <a:solidFill>
                  <a:srgbClr val="FF0000"/>
                </a:solidFill>
                <a:latin typeface="Arial" panose="020B0604020202020204" pitchFamily="34" charset="0"/>
              </a:rPr>
              <a:t>gur</a:t>
            </a:r>
            <a:r>
              <a:rPr lang="en-GB" altLang="en-US" sz="2000" dirty="0">
                <a:latin typeface="Arial" panose="020B0604020202020204" pitchFamily="34" charset="0"/>
              </a:rPr>
              <a:t>-</a:t>
            </a:r>
            <a:r>
              <a:rPr lang="en-GB" altLang="en-US" sz="2000" dirty="0" err="1">
                <a:latin typeface="Arial" panose="020B0604020202020204" pitchFamily="34" charset="0"/>
              </a:rPr>
              <a:t>i</a:t>
            </a:r>
            <a:r>
              <a:rPr lang="en-GB" altLang="en-US" sz="2000" dirty="0">
                <a:latin typeface="Arial" panose="020B0604020202020204" pitchFamily="34" charset="0"/>
              </a:rPr>
              <a:t>-ye				</a:t>
            </a:r>
            <a:r>
              <a:rPr lang="en-GB" altLang="en-US" sz="2000" dirty="0" err="1">
                <a:latin typeface="Arial" panose="020B0604020202020204" pitchFamily="34" charset="0"/>
              </a:rPr>
              <a:t>abâna</a:t>
            </a:r>
            <a:endParaRPr lang="en-GB" altLang="en-US" sz="2000" dirty="0">
              <a:latin typeface="Arial" panose="020B0604020202020204" pitchFamily="34" charset="0"/>
            </a:endParaRPr>
          </a:p>
          <a:p>
            <a:pPr eaLnBrk="1" hangingPunct="1"/>
            <a:r>
              <a:rPr lang="en-GB" altLang="en-US" sz="2000" dirty="0">
                <a:latin typeface="Arial" panose="020B0604020202020204" pitchFamily="34" charset="0"/>
              </a:rPr>
              <a:t>	CL1-PST-CL8.them-</a:t>
            </a:r>
            <a:r>
              <a:rPr lang="en-GB" altLang="en-US" sz="2000" dirty="0">
                <a:solidFill>
                  <a:srgbClr val="FF0000"/>
                </a:solidFill>
                <a:latin typeface="Arial" panose="020B0604020202020204" pitchFamily="34" charset="0"/>
              </a:rPr>
              <a:t>buy</a:t>
            </a:r>
            <a:r>
              <a:rPr lang="en-GB" altLang="en-US" sz="2000" dirty="0">
                <a:latin typeface="Arial" panose="020B0604020202020204" pitchFamily="34" charset="0"/>
              </a:rPr>
              <a:t>-APPL-ASP		CL2.children</a:t>
            </a:r>
          </a:p>
          <a:p>
            <a:pPr eaLnBrk="1" hangingPunct="1"/>
            <a:endParaRPr lang="en-GB" altLang="en-US" sz="1000" dirty="0">
              <a:latin typeface="Arial" panose="020B0604020202020204" pitchFamily="34" charset="0"/>
            </a:endParaRPr>
          </a:p>
          <a:p>
            <a:pPr eaLnBrk="1" hangingPunct="1"/>
            <a:r>
              <a:rPr lang="en-GB" altLang="en-US" sz="2000" dirty="0">
                <a:latin typeface="Arial" panose="020B0604020202020204" pitchFamily="34" charset="0"/>
              </a:rPr>
              <a:t>	</a:t>
            </a:r>
            <a:r>
              <a:rPr lang="en-GB" altLang="en-US" sz="2000" i="1" dirty="0" smtClean="0">
                <a:latin typeface="Arial" panose="020B0604020202020204" pitchFamily="34" charset="0"/>
              </a:rPr>
              <a:t>He </a:t>
            </a:r>
            <a:r>
              <a:rPr lang="en-GB" altLang="en-US" sz="2000" i="1" dirty="0">
                <a:latin typeface="Arial" panose="020B0604020202020204" pitchFamily="34" charset="0"/>
              </a:rPr>
              <a:t>bought them for the children</a:t>
            </a:r>
            <a:r>
              <a:rPr lang="en-GB" altLang="en-US" sz="2000" i="1" dirty="0" smtClean="0">
                <a:latin typeface="Arial" panose="020B0604020202020204" pitchFamily="34" charset="0"/>
              </a:rPr>
              <a:t>.</a:t>
            </a:r>
            <a:endParaRPr lang="en-GB" altLang="en-US" sz="2000" i="1" dirty="0">
              <a:latin typeface="Arial" panose="020B0604020202020204" pitchFamily="34" charset="0"/>
            </a:endParaRPr>
          </a:p>
        </p:txBody>
      </p:sp>
      <p:sp>
        <p:nvSpPr>
          <p:cNvPr id="47107" name="Footer Placeholder 10"/>
          <p:cNvSpPr txBox="1">
            <a:spLocks/>
          </p:cNvSpPr>
          <p:nvPr/>
        </p:nvSpPr>
        <p:spPr bwMode="auto">
          <a:xfrm>
            <a:off x="2667000" y="6569075"/>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Holger Diessel</a:t>
            </a:r>
          </a:p>
        </p:txBody>
      </p:sp>
    </p:spTree>
    <p:custDataLst>
      <p:tags r:id="rId1"/>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2145127" y="0"/>
            <a:ext cx="8012113" cy="762000"/>
          </a:xfrm>
        </p:spPr>
        <p:txBody>
          <a:bodyPr/>
          <a:lstStyle/>
          <a:p>
            <a:pPr eaLnBrk="1" hangingPunct="1"/>
            <a:r>
              <a:rPr lang="de-DE" altLang="en-US" sz="4400" smtClean="0">
                <a:solidFill>
                  <a:schemeClr val="tx1"/>
                </a:solidFill>
              </a:rPr>
              <a:t>Polysynthetic language</a:t>
            </a:r>
          </a:p>
        </p:txBody>
      </p:sp>
      <p:sp>
        <p:nvSpPr>
          <p:cNvPr id="48130" name="Rectangle 4"/>
          <p:cNvSpPr>
            <a:spLocks noChangeArrowheads="1"/>
          </p:cNvSpPr>
          <p:nvPr/>
        </p:nvSpPr>
        <p:spPr bwMode="auto">
          <a:xfrm>
            <a:off x="1934817" y="2057232"/>
            <a:ext cx="6106352"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49263">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1pPr>
            <a:lvl2pPr marL="742950" indent="-28575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2pPr>
            <a:lvl3pPr marL="11430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3pPr>
            <a:lvl4pPr marL="16002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GB" altLang="en-US" sz="2000" dirty="0">
                <a:latin typeface="Arial" panose="020B0604020202020204" pitchFamily="34" charset="0"/>
              </a:rPr>
              <a:t>(3)	Mohawk (</a:t>
            </a:r>
            <a:r>
              <a:rPr lang="en-GB" altLang="en-US" sz="2000" dirty="0" err="1">
                <a:latin typeface="Arial" panose="020B0604020202020204" pitchFamily="34" charset="0"/>
              </a:rPr>
              <a:t>Mithun</a:t>
            </a:r>
            <a:r>
              <a:rPr lang="en-GB" altLang="en-US" sz="2000" dirty="0">
                <a:latin typeface="Arial" panose="020B0604020202020204" pitchFamily="34" charset="0"/>
              </a:rPr>
              <a:t> 1984: 868)</a:t>
            </a:r>
          </a:p>
          <a:p>
            <a:pPr eaLnBrk="1" hangingPunct="1"/>
            <a:endParaRPr lang="en-GB" altLang="en-US" sz="2000" dirty="0">
              <a:latin typeface="Arial" panose="020B0604020202020204" pitchFamily="34" charset="0"/>
            </a:endParaRPr>
          </a:p>
          <a:p>
            <a:pPr eaLnBrk="1" hangingPunct="1"/>
            <a:r>
              <a:rPr lang="en-GB" altLang="en-US" sz="2000" dirty="0">
                <a:latin typeface="Arial" panose="020B0604020202020204" pitchFamily="34" charset="0"/>
              </a:rPr>
              <a:t>	a.	</a:t>
            </a:r>
            <a:r>
              <a:rPr lang="en-GB" altLang="en-US" sz="2000" dirty="0" err="1">
                <a:latin typeface="Arial" panose="020B0604020202020204" pitchFamily="34" charset="0"/>
              </a:rPr>
              <a:t>r-</a:t>
            </a:r>
            <a:r>
              <a:rPr lang="en-GB" altLang="en-US" sz="2000" b="1" dirty="0" err="1">
                <a:solidFill>
                  <a:srgbClr val="3366FF"/>
                </a:solidFill>
                <a:latin typeface="Arial" panose="020B0604020202020204" pitchFamily="34" charset="0"/>
              </a:rPr>
              <a:t>ukwe’t</a:t>
            </a:r>
            <a:r>
              <a:rPr lang="en-GB" altLang="en-US" sz="2000" dirty="0" err="1">
                <a:latin typeface="Arial" panose="020B0604020202020204" pitchFamily="34" charset="0"/>
              </a:rPr>
              <a:t>-</a:t>
            </a:r>
            <a:r>
              <a:rPr lang="en-GB" altLang="en-US" sz="2000" dirty="0" err="1">
                <a:solidFill>
                  <a:srgbClr val="FF0000"/>
                </a:solidFill>
                <a:latin typeface="Arial" panose="020B0604020202020204" pitchFamily="34" charset="0"/>
              </a:rPr>
              <a:t>í:yo</a:t>
            </a:r>
            <a:endParaRPr lang="en-GB" altLang="en-US" sz="2000" dirty="0">
              <a:solidFill>
                <a:srgbClr val="FF0000"/>
              </a:solidFill>
              <a:latin typeface="Arial" panose="020B0604020202020204" pitchFamily="34" charset="0"/>
            </a:endParaRPr>
          </a:p>
          <a:p>
            <a:pPr eaLnBrk="1" hangingPunct="1"/>
            <a:r>
              <a:rPr lang="en-GB" altLang="en-US" sz="2000" dirty="0">
                <a:latin typeface="Arial" panose="020B0604020202020204" pitchFamily="34" charset="0"/>
              </a:rPr>
              <a:t>		he-person-nice</a:t>
            </a:r>
          </a:p>
          <a:p>
            <a:pPr eaLnBrk="1" hangingPunct="1"/>
            <a:r>
              <a:rPr lang="en-GB" altLang="en-US" sz="2000" dirty="0">
                <a:latin typeface="Arial" panose="020B0604020202020204" pitchFamily="34" charset="0"/>
              </a:rPr>
              <a:t>		</a:t>
            </a:r>
            <a:r>
              <a:rPr lang="en-GB" altLang="en-US" sz="2000" i="1" dirty="0" smtClean="0">
                <a:latin typeface="Arial" panose="020B0604020202020204" pitchFamily="34" charset="0"/>
              </a:rPr>
              <a:t>He </a:t>
            </a:r>
            <a:r>
              <a:rPr lang="en-GB" altLang="en-US" sz="2000" i="1" dirty="0">
                <a:latin typeface="Arial" panose="020B0604020202020204" pitchFamily="34" charset="0"/>
              </a:rPr>
              <a:t>is a nice person</a:t>
            </a:r>
            <a:r>
              <a:rPr lang="en-GB" altLang="en-US" sz="2000" i="1" dirty="0" smtClean="0">
                <a:latin typeface="Arial" panose="020B0604020202020204" pitchFamily="34" charset="0"/>
              </a:rPr>
              <a:t>.</a:t>
            </a:r>
            <a:endParaRPr lang="en-GB" altLang="en-US" sz="2000" i="1" dirty="0">
              <a:latin typeface="Arial" panose="020B0604020202020204" pitchFamily="34" charset="0"/>
            </a:endParaRPr>
          </a:p>
          <a:p>
            <a:pPr eaLnBrk="1" hangingPunct="1"/>
            <a:endParaRPr lang="en-GB" altLang="en-US" sz="1400" dirty="0">
              <a:latin typeface="Arial" panose="020B0604020202020204" pitchFamily="34" charset="0"/>
            </a:endParaRPr>
          </a:p>
          <a:p>
            <a:pPr eaLnBrk="1" hangingPunct="1"/>
            <a:r>
              <a:rPr lang="en-GB" altLang="en-US" sz="2000" dirty="0">
                <a:latin typeface="Arial" panose="020B0604020202020204" pitchFamily="34" charset="0"/>
              </a:rPr>
              <a:t>	b.	</a:t>
            </a:r>
            <a:r>
              <a:rPr lang="en-GB" altLang="en-US" sz="2000" dirty="0" err="1">
                <a:latin typeface="Arial" panose="020B0604020202020204" pitchFamily="34" charset="0"/>
              </a:rPr>
              <a:t>wa</a:t>
            </a:r>
            <a:r>
              <a:rPr lang="en-GB" altLang="en-US" sz="2000" dirty="0">
                <a:latin typeface="Arial" panose="020B0604020202020204" pitchFamily="34" charset="0"/>
              </a:rPr>
              <a:t>-hi</a:t>
            </a:r>
            <a:r>
              <a:rPr lang="en-GB" altLang="en-US" sz="2000" b="1" dirty="0">
                <a:latin typeface="Arial" panose="020B0604020202020204" pitchFamily="34" charset="0"/>
              </a:rPr>
              <a:t>-</a:t>
            </a:r>
            <a:r>
              <a:rPr lang="en-GB" altLang="en-US" sz="2000" b="1" dirty="0">
                <a:solidFill>
                  <a:srgbClr val="FFFF00"/>
                </a:solidFill>
                <a:latin typeface="Arial" panose="020B0604020202020204" pitchFamily="34" charset="0"/>
              </a:rPr>
              <a:t>‘</a:t>
            </a:r>
            <a:r>
              <a:rPr lang="en-GB" altLang="ja-JP" sz="2000" b="1" dirty="0" err="1">
                <a:solidFill>
                  <a:srgbClr val="3366FF"/>
                </a:solidFill>
                <a:latin typeface="Arial" panose="020B0604020202020204" pitchFamily="34" charset="0"/>
              </a:rPr>
              <a:t>sereth</a:t>
            </a:r>
            <a:r>
              <a:rPr lang="en-GB" altLang="ja-JP" sz="2000" dirty="0">
                <a:latin typeface="Arial" panose="020B0604020202020204" pitchFamily="34" charset="0"/>
              </a:rPr>
              <a:t>-</a:t>
            </a:r>
            <a:r>
              <a:rPr lang="en-GB" altLang="ja-JP" sz="2000" dirty="0" err="1">
                <a:solidFill>
                  <a:srgbClr val="FF0000"/>
                </a:solidFill>
                <a:latin typeface="Arial" panose="020B0604020202020204" pitchFamily="34" charset="0"/>
              </a:rPr>
              <a:t>óhare</a:t>
            </a:r>
            <a:r>
              <a:rPr lang="en-GB" altLang="ja-JP" sz="2000" dirty="0">
                <a:latin typeface="Arial" panose="020B0604020202020204" pitchFamily="34" charset="0"/>
              </a:rPr>
              <a:t>-</a:t>
            </a:r>
            <a:r>
              <a:rPr lang="en-GB" altLang="en-US" sz="2000" dirty="0">
                <a:latin typeface="Arial" panose="020B0604020202020204" pitchFamily="34" charset="0"/>
              </a:rPr>
              <a:t>‘</a:t>
            </a:r>
            <a:r>
              <a:rPr lang="en-GB" altLang="ja-JP" sz="2000" dirty="0">
                <a:latin typeface="Arial" panose="020B0604020202020204" pitchFamily="34" charset="0"/>
              </a:rPr>
              <a:t>se</a:t>
            </a:r>
          </a:p>
          <a:p>
            <a:pPr eaLnBrk="1" hangingPunct="1"/>
            <a:r>
              <a:rPr lang="en-GB" altLang="en-US" sz="2000" dirty="0">
                <a:latin typeface="Arial" panose="020B0604020202020204" pitchFamily="34" charset="0"/>
              </a:rPr>
              <a:t>	 	PST-he/me-car-wash-for</a:t>
            </a:r>
          </a:p>
          <a:p>
            <a:pPr eaLnBrk="1" hangingPunct="1"/>
            <a:r>
              <a:rPr lang="en-GB" altLang="en-US" sz="2000" dirty="0">
                <a:latin typeface="Arial" panose="020B0604020202020204" pitchFamily="34" charset="0"/>
              </a:rPr>
              <a:t>		</a:t>
            </a:r>
            <a:r>
              <a:rPr lang="en-GB" altLang="en-US" sz="2000" i="1" dirty="0" smtClean="0">
                <a:latin typeface="Arial" panose="020B0604020202020204" pitchFamily="34" charset="0"/>
              </a:rPr>
              <a:t>He </a:t>
            </a:r>
            <a:r>
              <a:rPr lang="en-GB" altLang="en-US" sz="2000" i="1" dirty="0">
                <a:latin typeface="Arial" panose="020B0604020202020204" pitchFamily="34" charset="0"/>
              </a:rPr>
              <a:t>car-wash for me</a:t>
            </a:r>
            <a:r>
              <a:rPr lang="en-GB" altLang="en-US" sz="2000" i="1" dirty="0" smtClean="0">
                <a:latin typeface="Arial" panose="020B0604020202020204" pitchFamily="34" charset="0"/>
              </a:rPr>
              <a:t>.</a:t>
            </a:r>
            <a:r>
              <a:rPr lang="en-GB" altLang="en-US" sz="2000" dirty="0" smtClean="0">
                <a:latin typeface="Arial" panose="020B0604020202020204" pitchFamily="34" charset="0"/>
              </a:rPr>
              <a:t> </a:t>
            </a:r>
            <a:r>
              <a:rPr lang="en-GB" altLang="en-US" sz="2000" dirty="0">
                <a:latin typeface="Arial" panose="020B0604020202020204" pitchFamily="34" charset="0"/>
              </a:rPr>
              <a:t>(= </a:t>
            </a:r>
            <a:r>
              <a:rPr lang="en-GB" altLang="en-US" sz="2000" i="1" dirty="0" smtClean="0">
                <a:latin typeface="Arial" panose="020B0604020202020204" pitchFamily="34" charset="0"/>
              </a:rPr>
              <a:t>He </a:t>
            </a:r>
            <a:r>
              <a:rPr lang="en-GB" altLang="en-US" sz="2000" i="1" dirty="0">
                <a:latin typeface="Arial" panose="020B0604020202020204" pitchFamily="34" charset="0"/>
              </a:rPr>
              <a:t>washed my </a:t>
            </a:r>
            <a:r>
              <a:rPr lang="en-GB" altLang="en-US" sz="2000" i="1" dirty="0" smtClean="0">
                <a:latin typeface="Arial" panose="020B0604020202020204" pitchFamily="34" charset="0"/>
              </a:rPr>
              <a:t>car</a:t>
            </a:r>
            <a:r>
              <a:rPr lang="en-GB" altLang="en-US" sz="2000" dirty="0" smtClean="0">
                <a:latin typeface="Arial" panose="020B0604020202020204" pitchFamily="34" charset="0"/>
              </a:rPr>
              <a:t>)</a:t>
            </a:r>
            <a:endParaRPr lang="en-GB" altLang="en-US" sz="2000" dirty="0">
              <a:latin typeface="Arial" panose="020B0604020202020204" pitchFamily="34" charset="0"/>
            </a:endParaRPr>
          </a:p>
          <a:p>
            <a:pPr eaLnBrk="1" hangingPunct="1"/>
            <a:endParaRPr lang="en-GB" altLang="en-US" sz="1400" dirty="0">
              <a:latin typeface="Arial" panose="020B0604020202020204" pitchFamily="34" charset="0"/>
            </a:endParaRPr>
          </a:p>
          <a:p>
            <a:pPr eaLnBrk="1" hangingPunct="1"/>
            <a:r>
              <a:rPr lang="en-GB" altLang="en-US" sz="2000" dirty="0">
                <a:latin typeface="Arial" panose="020B0604020202020204" pitchFamily="34" charset="0"/>
              </a:rPr>
              <a:t>	c.	</a:t>
            </a:r>
            <a:r>
              <a:rPr lang="en-GB" altLang="en-US" sz="2000" dirty="0" err="1">
                <a:latin typeface="Arial" panose="020B0604020202020204" pitchFamily="34" charset="0"/>
              </a:rPr>
              <a:t>kvtsyu</a:t>
            </a:r>
            <a:r>
              <a:rPr lang="en-GB" altLang="en-US" sz="2000" dirty="0">
                <a:latin typeface="Arial" panose="020B0604020202020204" pitchFamily="34" charset="0"/>
              </a:rPr>
              <a:t>	v-kuwa-</a:t>
            </a:r>
            <a:r>
              <a:rPr lang="en-GB" altLang="en-US" sz="2000" b="1" dirty="0">
                <a:solidFill>
                  <a:srgbClr val="3366FF"/>
                </a:solidFill>
                <a:latin typeface="Arial" panose="020B0604020202020204" pitchFamily="34" charset="0"/>
              </a:rPr>
              <a:t>nya’t</a:t>
            </a:r>
            <a:r>
              <a:rPr lang="en-GB" altLang="en-US" sz="2000" dirty="0">
                <a:latin typeface="Arial" panose="020B0604020202020204" pitchFamily="34" charset="0"/>
              </a:rPr>
              <a:t>-</a:t>
            </a:r>
            <a:r>
              <a:rPr lang="en-GB" altLang="en-US" sz="2000" dirty="0">
                <a:solidFill>
                  <a:srgbClr val="FF0000"/>
                </a:solidFill>
                <a:latin typeface="Arial" panose="020B0604020202020204" pitchFamily="34" charset="0"/>
              </a:rPr>
              <a:t>ó:’</a:t>
            </a:r>
            <a:r>
              <a:rPr lang="en-GB" altLang="en-US" sz="2000" dirty="0" err="1">
                <a:solidFill>
                  <a:srgbClr val="FF0000"/>
                </a:solidFill>
                <a:latin typeface="Arial" panose="020B0604020202020204" pitchFamily="34" charset="0"/>
              </a:rPr>
              <a:t>ase</a:t>
            </a:r>
            <a:endParaRPr lang="en-GB" altLang="en-US" sz="2000" dirty="0">
              <a:solidFill>
                <a:srgbClr val="FF0000"/>
              </a:solidFill>
              <a:latin typeface="Arial" panose="020B0604020202020204" pitchFamily="34" charset="0"/>
            </a:endParaRPr>
          </a:p>
          <a:p>
            <a:pPr eaLnBrk="1" hangingPunct="1"/>
            <a:r>
              <a:rPr lang="en-GB" altLang="en-US" sz="2000" dirty="0">
                <a:latin typeface="Arial" panose="020B0604020202020204" pitchFamily="34" charset="0"/>
              </a:rPr>
              <a:t>		fish	FUT-they/her-throat-slit</a:t>
            </a:r>
          </a:p>
          <a:p>
            <a:pPr eaLnBrk="1" hangingPunct="1"/>
            <a:r>
              <a:rPr lang="en-GB" altLang="en-US" sz="2000" dirty="0">
                <a:latin typeface="Arial" panose="020B0604020202020204" pitchFamily="34" charset="0"/>
              </a:rPr>
              <a:t>		</a:t>
            </a:r>
            <a:r>
              <a:rPr lang="en-GB" altLang="en-US" sz="2000" i="1" dirty="0" smtClean="0">
                <a:latin typeface="Arial" panose="020B0604020202020204" pitchFamily="34" charset="0"/>
              </a:rPr>
              <a:t>They </a:t>
            </a:r>
            <a:r>
              <a:rPr lang="en-GB" altLang="en-US" sz="2000" i="1" dirty="0">
                <a:latin typeface="Arial" panose="020B0604020202020204" pitchFamily="34" charset="0"/>
              </a:rPr>
              <a:t>will throat-slit a fish</a:t>
            </a:r>
            <a:r>
              <a:rPr lang="en-GB" altLang="en-US" sz="2000" i="1" dirty="0" smtClean="0">
                <a:latin typeface="Arial" panose="020B0604020202020204" pitchFamily="34" charset="0"/>
              </a:rPr>
              <a:t>.</a:t>
            </a:r>
            <a:endParaRPr lang="en-GB" altLang="en-US" sz="2000" i="1" dirty="0">
              <a:latin typeface="Arial" panose="020B0604020202020204" pitchFamily="34" charset="0"/>
            </a:endParaRPr>
          </a:p>
        </p:txBody>
      </p:sp>
      <p:sp>
        <p:nvSpPr>
          <p:cNvPr id="48131" name="Rectangle 5"/>
          <p:cNvSpPr>
            <a:spLocks noChangeArrowheads="1"/>
          </p:cNvSpPr>
          <p:nvPr/>
        </p:nvSpPr>
        <p:spPr bwMode="auto">
          <a:xfrm>
            <a:off x="1905000" y="1295400"/>
            <a:ext cx="63357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49263">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1pPr>
            <a:lvl2pPr marL="742950" indent="-28575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2pPr>
            <a:lvl3pPr marL="11430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3pPr>
            <a:lvl4pPr marL="16002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GB" altLang="en-US" sz="2000">
                <a:latin typeface="Arial" panose="020B0604020202020204" pitchFamily="34" charset="0"/>
              </a:rPr>
              <a:t>Noun-incorporation (cf. fox-hunting, bird-watching)</a:t>
            </a:r>
          </a:p>
        </p:txBody>
      </p:sp>
      <p:sp>
        <p:nvSpPr>
          <p:cNvPr id="48132" name="Footer Placeholder 10"/>
          <p:cNvSpPr txBox="1">
            <a:spLocks/>
          </p:cNvSpPr>
          <p:nvPr/>
        </p:nvSpPr>
        <p:spPr bwMode="auto">
          <a:xfrm>
            <a:off x="2743200" y="65532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Holger Diessel</a:t>
            </a:r>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2125662" y="0"/>
            <a:ext cx="8012113" cy="778668"/>
          </a:xfrm>
        </p:spPr>
        <p:txBody>
          <a:bodyPr/>
          <a:lstStyle/>
          <a:p>
            <a:pPr eaLnBrk="1" hangingPunct="1"/>
            <a:r>
              <a:rPr lang="de-DE" altLang="en-US" sz="4400" dirty="0" smtClean="0">
                <a:solidFill>
                  <a:schemeClr val="tx1"/>
                </a:solidFill>
              </a:rPr>
              <a:t>Index of fusion</a:t>
            </a:r>
          </a:p>
        </p:txBody>
      </p:sp>
      <p:sp>
        <p:nvSpPr>
          <p:cNvPr id="49154" name="Line 4"/>
          <p:cNvSpPr>
            <a:spLocks noChangeShapeType="1"/>
          </p:cNvSpPr>
          <p:nvPr/>
        </p:nvSpPr>
        <p:spPr bwMode="auto">
          <a:xfrm>
            <a:off x="2566988" y="2349500"/>
            <a:ext cx="7129462"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55" name="Text Box 5"/>
          <p:cNvSpPr txBox="1">
            <a:spLocks noChangeArrowheads="1"/>
          </p:cNvSpPr>
          <p:nvPr/>
        </p:nvSpPr>
        <p:spPr bwMode="auto">
          <a:xfrm>
            <a:off x="2495551" y="2636839"/>
            <a:ext cx="180022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sz="2200">
                <a:latin typeface="Arial" panose="020B0604020202020204" pitchFamily="34" charset="0"/>
              </a:rPr>
              <a:t>agglutinative</a:t>
            </a:r>
            <a:endParaRPr lang="de-DE" altLang="en-US" sz="2200">
              <a:latin typeface="Arial" panose="020B0604020202020204" pitchFamily="34" charset="0"/>
            </a:endParaRPr>
          </a:p>
        </p:txBody>
      </p:sp>
      <p:sp>
        <p:nvSpPr>
          <p:cNvPr id="49156" name="Text Box 6"/>
          <p:cNvSpPr txBox="1">
            <a:spLocks noChangeArrowheads="1"/>
          </p:cNvSpPr>
          <p:nvPr/>
        </p:nvSpPr>
        <p:spPr bwMode="auto">
          <a:xfrm>
            <a:off x="8328026" y="2708275"/>
            <a:ext cx="136842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algn="r" eaLnBrk="1" hangingPunct="1">
              <a:lnSpc>
                <a:spcPct val="115000"/>
              </a:lnSpc>
            </a:pPr>
            <a:r>
              <a:rPr lang="en-GB" altLang="en-US" sz="2200">
                <a:latin typeface="Arial" panose="020B0604020202020204" pitchFamily="34" charset="0"/>
              </a:rPr>
              <a:t>fusional</a:t>
            </a:r>
            <a:endParaRPr lang="de-DE" altLang="en-US" sz="2200">
              <a:latin typeface="Arial" panose="020B0604020202020204" pitchFamily="34" charset="0"/>
            </a:endParaRPr>
          </a:p>
        </p:txBody>
      </p:sp>
      <p:sp>
        <p:nvSpPr>
          <p:cNvPr id="471047" name="Text Box 7"/>
          <p:cNvSpPr txBox="1">
            <a:spLocks noChangeArrowheads="1"/>
          </p:cNvSpPr>
          <p:nvPr/>
        </p:nvSpPr>
        <p:spPr bwMode="auto">
          <a:xfrm>
            <a:off x="2566989" y="3789363"/>
            <a:ext cx="136842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b="1">
                <a:latin typeface="Arial" panose="020B0604020202020204" pitchFamily="34" charset="0"/>
              </a:rPr>
              <a:t>Swahili</a:t>
            </a:r>
            <a:endParaRPr lang="de-DE" altLang="en-US" b="1">
              <a:latin typeface="Arial" panose="020B0604020202020204" pitchFamily="34" charset="0"/>
            </a:endParaRPr>
          </a:p>
        </p:txBody>
      </p:sp>
      <p:sp>
        <p:nvSpPr>
          <p:cNvPr id="471049" name="Text Box 9"/>
          <p:cNvSpPr txBox="1">
            <a:spLocks noChangeArrowheads="1"/>
          </p:cNvSpPr>
          <p:nvPr/>
        </p:nvSpPr>
        <p:spPr bwMode="auto">
          <a:xfrm>
            <a:off x="6816725" y="3789363"/>
            <a:ext cx="10795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b="1">
                <a:latin typeface="Arial" panose="020B0604020202020204" pitchFamily="34" charset="0"/>
              </a:rPr>
              <a:t>Russian</a:t>
            </a:r>
            <a:endParaRPr lang="de-DE" altLang="en-US" b="1">
              <a:latin typeface="Arial" panose="020B0604020202020204" pitchFamily="34" charset="0"/>
            </a:endParaRPr>
          </a:p>
        </p:txBody>
      </p:sp>
      <p:sp>
        <p:nvSpPr>
          <p:cNvPr id="471050" name="Text Box 10"/>
          <p:cNvSpPr txBox="1">
            <a:spLocks noChangeArrowheads="1"/>
          </p:cNvSpPr>
          <p:nvPr/>
        </p:nvSpPr>
        <p:spPr bwMode="auto">
          <a:xfrm>
            <a:off x="8975726" y="3789363"/>
            <a:ext cx="93662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lnSpc>
                <a:spcPct val="115000"/>
              </a:lnSpc>
            </a:pPr>
            <a:r>
              <a:rPr lang="en-GB" altLang="en-US" b="1">
                <a:latin typeface="Arial" panose="020B0604020202020204" pitchFamily="34" charset="0"/>
              </a:rPr>
              <a:t>Oneida</a:t>
            </a:r>
            <a:endParaRPr lang="de-DE" altLang="en-US" b="1">
              <a:latin typeface="Arial" panose="020B0604020202020204" pitchFamily="34" charset="0"/>
            </a:endParaRPr>
          </a:p>
        </p:txBody>
      </p:sp>
      <p:sp>
        <p:nvSpPr>
          <p:cNvPr id="49160" name="Footer Placeholder 10"/>
          <p:cNvSpPr txBox="1">
            <a:spLocks/>
          </p:cNvSpPr>
          <p:nvPr/>
        </p:nvSpPr>
        <p:spPr bwMode="auto">
          <a:xfrm>
            <a:off x="2819400" y="65532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Holger Diessel</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7" grpId="0"/>
      <p:bldP spid="471049" grpId="0"/>
      <p:bldP spid="47105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2057400" y="0"/>
            <a:ext cx="8012113" cy="762000"/>
          </a:xfrm>
        </p:spPr>
        <p:txBody>
          <a:bodyPr/>
          <a:lstStyle/>
          <a:p>
            <a:pPr eaLnBrk="1" hangingPunct="1"/>
            <a:r>
              <a:rPr lang="de-DE" altLang="en-US" sz="4400" smtClean="0">
                <a:solidFill>
                  <a:schemeClr val="tx1"/>
                </a:solidFill>
              </a:rPr>
              <a:t>Agglutinative language</a:t>
            </a:r>
          </a:p>
        </p:txBody>
      </p:sp>
      <p:sp>
        <p:nvSpPr>
          <p:cNvPr id="50178" name="Rectangle 4"/>
          <p:cNvSpPr>
            <a:spLocks noChangeArrowheads="1"/>
          </p:cNvSpPr>
          <p:nvPr/>
        </p:nvSpPr>
        <p:spPr bwMode="auto">
          <a:xfrm>
            <a:off x="2057400" y="1524000"/>
            <a:ext cx="6697662"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1pPr>
            <a:lvl2pPr marL="742950" indent="-28575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2pPr>
            <a:lvl3pPr marL="11430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3pPr>
            <a:lvl4pPr marL="16002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GB" altLang="en-US" sz="2000">
                <a:latin typeface="Arial" panose="020B0604020202020204" pitchFamily="34" charset="0"/>
              </a:rPr>
              <a:t>(1)	Turkish (Comrie 1981: 44)</a:t>
            </a:r>
          </a:p>
          <a:p>
            <a:pPr eaLnBrk="1" hangingPunct="1"/>
            <a:endParaRPr lang="en-GB" altLang="en-US" sz="2000">
              <a:latin typeface="Arial" panose="020B0604020202020204" pitchFamily="34" charset="0"/>
            </a:endParaRPr>
          </a:p>
          <a:p>
            <a:pPr eaLnBrk="1" hangingPunct="1"/>
            <a:r>
              <a:rPr lang="en-GB" altLang="en-US" sz="2000">
                <a:latin typeface="Arial" panose="020B0604020202020204" pitchFamily="34" charset="0"/>
              </a:rPr>
              <a:t>				SG		PL</a:t>
            </a:r>
          </a:p>
          <a:p>
            <a:pPr eaLnBrk="1" hangingPunct="1"/>
            <a:endParaRPr lang="en-GB" altLang="en-US" sz="1000">
              <a:latin typeface="Arial" panose="020B0604020202020204" pitchFamily="34" charset="0"/>
            </a:endParaRPr>
          </a:p>
          <a:p>
            <a:pPr eaLnBrk="1" hangingPunct="1"/>
            <a:r>
              <a:rPr lang="en-GB" altLang="en-US" sz="2000">
                <a:latin typeface="Arial" panose="020B0604020202020204" pitchFamily="34" charset="0"/>
              </a:rPr>
              <a:t>	Nominative	adam		adam-lar</a:t>
            </a:r>
          </a:p>
          <a:p>
            <a:pPr eaLnBrk="1" hangingPunct="1"/>
            <a:r>
              <a:rPr lang="en-GB" altLang="en-US" sz="2000">
                <a:latin typeface="Arial" panose="020B0604020202020204" pitchFamily="34" charset="0"/>
              </a:rPr>
              <a:t>	Accusative	adam-</a:t>
            </a:r>
            <a:r>
              <a:rPr lang="en-GB" altLang="en-US" sz="2000">
                <a:latin typeface="Times PhoneticIPA" charset="0"/>
              </a:rPr>
              <a:t>K</a:t>
            </a:r>
            <a:r>
              <a:rPr lang="en-GB" altLang="en-US" sz="2000">
                <a:latin typeface="Arial" panose="020B0604020202020204" pitchFamily="34" charset="0"/>
              </a:rPr>
              <a:t>	adam-lar-</a:t>
            </a:r>
            <a:r>
              <a:rPr lang="en-GB" altLang="en-US" sz="2000">
                <a:latin typeface="Times PhoneticIPA" charset="0"/>
              </a:rPr>
              <a:t>K</a:t>
            </a:r>
          </a:p>
          <a:p>
            <a:pPr eaLnBrk="1" hangingPunct="1"/>
            <a:r>
              <a:rPr lang="en-GB" altLang="en-US" sz="2000">
                <a:latin typeface="Arial" panose="020B0604020202020204" pitchFamily="34" charset="0"/>
              </a:rPr>
              <a:t>	Genitive	adam-</a:t>
            </a:r>
            <a:r>
              <a:rPr lang="en-GB" altLang="en-US" sz="2000">
                <a:latin typeface="Times PhoneticIPA" charset="0"/>
              </a:rPr>
              <a:t>K</a:t>
            </a:r>
            <a:r>
              <a:rPr lang="en-GB" altLang="en-US" sz="2000">
                <a:latin typeface="Arial" panose="020B0604020202020204" pitchFamily="34" charset="0"/>
              </a:rPr>
              <a:t>n	adam-lar-</a:t>
            </a:r>
            <a:r>
              <a:rPr lang="en-GB" altLang="en-US" sz="2000">
                <a:latin typeface="Times PhoneticIPA" charset="0"/>
              </a:rPr>
              <a:t>K</a:t>
            </a:r>
            <a:r>
              <a:rPr lang="en-GB" altLang="en-US" sz="2000">
                <a:latin typeface="Arial" panose="020B0604020202020204" pitchFamily="34" charset="0"/>
              </a:rPr>
              <a:t>n</a:t>
            </a:r>
          </a:p>
          <a:p>
            <a:pPr eaLnBrk="1" hangingPunct="1"/>
            <a:r>
              <a:rPr lang="en-GB" altLang="en-US" sz="2000">
                <a:latin typeface="Arial" panose="020B0604020202020204" pitchFamily="34" charset="0"/>
              </a:rPr>
              <a:t>	Dative		adam-a	adam-lar-a</a:t>
            </a:r>
          </a:p>
          <a:p>
            <a:pPr eaLnBrk="1" hangingPunct="1"/>
            <a:r>
              <a:rPr lang="en-GB" altLang="en-US" sz="2000">
                <a:latin typeface="Arial" panose="020B0604020202020204" pitchFamily="34" charset="0"/>
              </a:rPr>
              <a:t>	</a:t>
            </a:r>
            <a:r>
              <a:rPr lang="de-DE" altLang="en-US" sz="2000">
                <a:latin typeface="Arial" panose="020B0604020202020204" pitchFamily="34" charset="0"/>
              </a:rPr>
              <a:t>Locative	adam-da	adam-lar-da</a:t>
            </a:r>
          </a:p>
          <a:p>
            <a:pPr eaLnBrk="1" hangingPunct="1"/>
            <a:r>
              <a:rPr lang="de-DE" altLang="en-US" sz="2000">
                <a:latin typeface="Arial" panose="020B0604020202020204" pitchFamily="34" charset="0"/>
              </a:rPr>
              <a:t>	Ablative	adam-dan	adam-lar-dan</a:t>
            </a:r>
            <a:endParaRPr lang="en-GB" altLang="en-US" sz="2000">
              <a:latin typeface="Arial" panose="020B0604020202020204" pitchFamily="34" charset="0"/>
            </a:endParaRPr>
          </a:p>
        </p:txBody>
      </p:sp>
      <p:sp>
        <p:nvSpPr>
          <p:cNvPr id="50179" name="Footer Placeholder 10"/>
          <p:cNvSpPr txBox="1">
            <a:spLocks/>
          </p:cNvSpPr>
          <p:nvPr/>
        </p:nvSpPr>
        <p:spPr bwMode="auto">
          <a:xfrm>
            <a:off x="2667000" y="65532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Holger Diessel</a:t>
            </a:r>
          </a:p>
        </p:txBody>
      </p:sp>
    </p:spTree>
    <p:custDataLst>
      <p:tags r:id="rId1"/>
    </p:custData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a:xfrm>
            <a:off x="2122488" y="0"/>
            <a:ext cx="8088313" cy="725557"/>
          </a:xfrm>
        </p:spPr>
        <p:txBody>
          <a:bodyPr/>
          <a:lstStyle/>
          <a:p>
            <a:pPr eaLnBrk="1" hangingPunct="1"/>
            <a:r>
              <a:rPr lang="de-DE" altLang="en-US" sz="4400" smtClean="0">
                <a:solidFill>
                  <a:schemeClr val="tx1"/>
                </a:solidFill>
              </a:rPr>
              <a:t>Fusional language</a:t>
            </a:r>
          </a:p>
        </p:txBody>
      </p:sp>
      <p:sp>
        <p:nvSpPr>
          <p:cNvPr id="51202" name="Rectangle 4"/>
          <p:cNvSpPr>
            <a:spLocks noChangeArrowheads="1"/>
          </p:cNvSpPr>
          <p:nvPr/>
        </p:nvSpPr>
        <p:spPr bwMode="auto">
          <a:xfrm>
            <a:off x="1676400" y="1676398"/>
            <a:ext cx="800100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49263">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1pPr>
            <a:lvl2pPr marL="742950" indent="-28575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2pPr>
            <a:lvl3pPr marL="11430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3pPr>
            <a:lvl4pPr marL="16002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457200" algn="l"/>
                <a:tab pos="1028700" algn="l"/>
                <a:tab pos="1371600" algn="l"/>
                <a:tab pos="1943100" algn="l"/>
              </a:tabLs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GB" altLang="en-US" sz="2000" dirty="0">
                <a:latin typeface="Arial" panose="020B0604020202020204" pitchFamily="34" charset="0"/>
              </a:rPr>
              <a:t>(2)	Russian</a:t>
            </a:r>
          </a:p>
          <a:p>
            <a:pPr eaLnBrk="1" hangingPunct="1"/>
            <a:endParaRPr lang="en-GB" altLang="en-US" sz="2000" dirty="0">
              <a:latin typeface="Arial" panose="020B0604020202020204" pitchFamily="34" charset="0"/>
            </a:endParaRPr>
          </a:p>
          <a:p>
            <a:pPr marL="442913" indent="6350" eaLnBrk="1" hangingPunct="1">
              <a:tabLst>
                <a:tab pos="2508250" algn="l"/>
                <a:tab pos="3671888" algn="l"/>
                <a:tab pos="4932363" algn="l"/>
                <a:tab pos="6013450" algn="l"/>
              </a:tabLst>
            </a:pPr>
            <a:r>
              <a:rPr lang="en-GB" altLang="en-US" sz="2000" dirty="0" smtClean="0">
                <a:latin typeface="Arial" panose="020B0604020202020204" pitchFamily="34" charset="0"/>
              </a:rPr>
              <a:t>	SG</a:t>
            </a:r>
            <a:r>
              <a:rPr lang="en-GB" altLang="en-US" sz="2000" dirty="0">
                <a:latin typeface="Arial" panose="020B0604020202020204" pitchFamily="34" charset="0"/>
              </a:rPr>
              <a:t>	</a:t>
            </a:r>
            <a:r>
              <a:rPr lang="en-GB" altLang="en-US" sz="2000" dirty="0" smtClean="0">
                <a:latin typeface="Arial" panose="020B0604020202020204" pitchFamily="34" charset="0"/>
              </a:rPr>
              <a:t>PL	 SG	PL </a:t>
            </a:r>
            <a:r>
              <a:rPr lang="en-GB" altLang="en-US" sz="2000" dirty="0">
                <a:latin typeface="Arial" panose="020B0604020202020204" pitchFamily="34" charset="0"/>
              </a:rPr>
              <a:t>	</a:t>
            </a:r>
          </a:p>
          <a:p>
            <a:pPr marL="442913" indent="6350" eaLnBrk="1" hangingPunct="1">
              <a:tabLst>
                <a:tab pos="2508250" algn="l"/>
                <a:tab pos="3671888" algn="l"/>
                <a:tab pos="4932363" algn="l"/>
                <a:tab pos="6013450" algn="l"/>
              </a:tabLst>
            </a:pPr>
            <a:endParaRPr lang="en-GB" altLang="en-US" sz="1000" dirty="0">
              <a:latin typeface="Arial" panose="020B0604020202020204" pitchFamily="34" charset="0"/>
            </a:endParaRPr>
          </a:p>
          <a:p>
            <a:pPr marL="442913" indent="6350" eaLnBrk="1" hangingPunct="1">
              <a:tabLst>
                <a:tab pos="2508250" algn="l"/>
                <a:tab pos="3671888" algn="l"/>
                <a:tab pos="4932363" algn="l"/>
                <a:tab pos="6013450" algn="l"/>
              </a:tabLst>
            </a:pPr>
            <a:r>
              <a:rPr lang="en-GB" altLang="en-US" sz="2000" dirty="0" smtClean="0">
                <a:latin typeface="Arial" panose="020B0604020202020204" pitchFamily="34" charset="0"/>
              </a:rPr>
              <a:t>Nominative</a:t>
            </a:r>
            <a:r>
              <a:rPr lang="en-GB" altLang="en-US" sz="2000" dirty="0">
                <a:latin typeface="Arial" panose="020B0604020202020204" pitchFamily="34" charset="0"/>
              </a:rPr>
              <a:t>	</a:t>
            </a:r>
            <a:r>
              <a:rPr lang="en-GB" altLang="en-US" sz="2000" dirty="0" err="1" smtClean="0">
                <a:latin typeface="Arial" panose="020B0604020202020204" pitchFamily="34" charset="0"/>
              </a:rPr>
              <a:t>stol</a:t>
            </a:r>
            <a:r>
              <a:rPr lang="en-GB" altLang="en-US" sz="2000" dirty="0">
                <a:latin typeface="Arial" panose="020B0604020202020204" pitchFamily="34" charset="0"/>
              </a:rPr>
              <a:t>	</a:t>
            </a:r>
            <a:r>
              <a:rPr lang="en-GB" altLang="en-US" sz="2000" dirty="0" err="1">
                <a:latin typeface="Arial" panose="020B0604020202020204" pitchFamily="34" charset="0"/>
              </a:rPr>
              <a:t>stol</a:t>
            </a:r>
            <a:r>
              <a:rPr lang="en-GB" altLang="en-US" sz="2000" dirty="0">
                <a:latin typeface="Arial" panose="020B0604020202020204" pitchFamily="34" charset="0"/>
              </a:rPr>
              <a:t>-y	</a:t>
            </a:r>
            <a:r>
              <a:rPr lang="en-GB" altLang="en-US" sz="2000" dirty="0" smtClean="0">
                <a:latin typeface="Arial" panose="020B0604020202020204" pitchFamily="34" charset="0"/>
              </a:rPr>
              <a:t>lip-a	lip-y</a:t>
            </a:r>
            <a:endParaRPr lang="en-GB" altLang="en-US" sz="2000" dirty="0">
              <a:latin typeface="Arial" panose="020B0604020202020204" pitchFamily="34" charset="0"/>
            </a:endParaRPr>
          </a:p>
          <a:p>
            <a:pPr marL="442913" indent="6350" eaLnBrk="1" hangingPunct="1">
              <a:tabLst>
                <a:tab pos="2508250" algn="l"/>
                <a:tab pos="3671888" algn="l"/>
                <a:tab pos="4932363" algn="l"/>
                <a:tab pos="6013450" algn="l"/>
              </a:tabLst>
            </a:pPr>
            <a:r>
              <a:rPr lang="en-GB" altLang="en-US" sz="2000" dirty="0" smtClean="0">
                <a:latin typeface="Arial" panose="020B0604020202020204" pitchFamily="34" charset="0"/>
              </a:rPr>
              <a:t>Accusative</a:t>
            </a:r>
            <a:r>
              <a:rPr lang="en-GB" altLang="en-US" sz="2000" dirty="0">
                <a:latin typeface="Arial" panose="020B0604020202020204" pitchFamily="34" charset="0"/>
              </a:rPr>
              <a:t>	</a:t>
            </a:r>
            <a:r>
              <a:rPr lang="en-GB" altLang="en-US" sz="2000" dirty="0" err="1" smtClean="0">
                <a:latin typeface="Arial" panose="020B0604020202020204" pitchFamily="34" charset="0"/>
              </a:rPr>
              <a:t>stol</a:t>
            </a:r>
            <a:r>
              <a:rPr lang="en-GB" altLang="en-US" sz="2000" dirty="0">
                <a:latin typeface="Arial" panose="020B0604020202020204" pitchFamily="34" charset="0"/>
              </a:rPr>
              <a:t>	</a:t>
            </a:r>
            <a:r>
              <a:rPr lang="en-GB" altLang="en-US" sz="2000" dirty="0" err="1" smtClean="0">
                <a:latin typeface="Arial" panose="020B0604020202020204" pitchFamily="34" charset="0"/>
              </a:rPr>
              <a:t>stol</a:t>
            </a:r>
            <a:r>
              <a:rPr lang="en-GB" altLang="en-US" sz="2000" dirty="0" smtClean="0">
                <a:latin typeface="Arial" panose="020B0604020202020204" pitchFamily="34" charset="0"/>
              </a:rPr>
              <a:t>-y	lip-u	lip-y</a:t>
            </a:r>
            <a:endParaRPr lang="en-GB" altLang="en-US" sz="2000" dirty="0">
              <a:latin typeface="Arial" panose="020B0604020202020204" pitchFamily="34" charset="0"/>
            </a:endParaRPr>
          </a:p>
          <a:p>
            <a:pPr marL="442913" indent="6350" eaLnBrk="1" hangingPunct="1">
              <a:tabLst>
                <a:tab pos="2508250" algn="l"/>
                <a:tab pos="3671888" algn="l"/>
                <a:tab pos="4932363" algn="l"/>
                <a:tab pos="6013450" algn="l"/>
              </a:tabLst>
            </a:pPr>
            <a:r>
              <a:rPr lang="en-GB" altLang="en-US" sz="2000" dirty="0" smtClean="0">
                <a:latin typeface="Arial" panose="020B0604020202020204" pitchFamily="34" charset="0"/>
              </a:rPr>
              <a:t>Genitive</a:t>
            </a:r>
            <a:r>
              <a:rPr lang="en-GB" altLang="en-US" sz="2000" dirty="0">
                <a:latin typeface="Arial" panose="020B0604020202020204" pitchFamily="34" charset="0"/>
              </a:rPr>
              <a:t>	</a:t>
            </a:r>
            <a:r>
              <a:rPr lang="en-GB" altLang="en-US" sz="2000" dirty="0" err="1" smtClean="0">
                <a:latin typeface="Arial" panose="020B0604020202020204" pitchFamily="34" charset="0"/>
              </a:rPr>
              <a:t>stol</a:t>
            </a:r>
            <a:r>
              <a:rPr lang="en-GB" altLang="en-US" sz="2000" dirty="0" smtClean="0">
                <a:latin typeface="Arial" panose="020B0604020202020204" pitchFamily="34" charset="0"/>
              </a:rPr>
              <a:t>-a</a:t>
            </a:r>
            <a:r>
              <a:rPr lang="en-GB" altLang="en-US" sz="2000" dirty="0">
                <a:latin typeface="Arial" panose="020B0604020202020204" pitchFamily="34" charset="0"/>
              </a:rPr>
              <a:t>	</a:t>
            </a:r>
            <a:r>
              <a:rPr lang="en-GB" altLang="en-US" sz="2000" dirty="0" err="1" smtClean="0">
                <a:latin typeface="Arial" panose="020B0604020202020204" pitchFamily="34" charset="0"/>
              </a:rPr>
              <a:t>stol-ov</a:t>
            </a:r>
            <a:r>
              <a:rPr lang="en-GB" altLang="en-US" sz="2000" dirty="0" smtClean="0">
                <a:latin typeface="Arial" panose="020B0604020202020204" pitchFamily="34" charset="0"/>
              </a:rPr>
              <a:t>	lip-y	lip</a:t>
            </a:r>
            <a:endParaRPr lang="en-GB" altLang="en-US" sz="2000" dirty="0">
              <a:latin typeface="Arial" panose="020B0604020202020204" pitchFamily="34" charset="0"/>
            </a:endParaRPr>
          </a:p>
          <a:p>
            <a:pPr marL="442913" indent="6350" eaLnBrk="1" hangingPunct="1">
              <a:tabLst>
                <a:tab pos="2508250" algn="l"/>
                <a:tab pos="3671888" algn="l"/>
                <a:tab pos="4932363" algn="l"/>
                <a:tab pos="6013450" algn="l"/>
              </a:tabLst>
            </a:pPr>
            <a:r>
              <a:rPr lang="en-GB" altLang="en-US" sz="2000" dirty="0" smtClean="0">
                <a:latin typeface="Arial" panose="020B0604020202020204" pitchFamily="34" charset="0"/>
              </a:rPr>
              <a:t>Dative</a:t>
            </a:r>
            <a:r>
              <a:rPr lang="en-GB" altLang="en-US" sz="2000" dirty="0">
                <a:latin typeface="Arial" panose="020B0604020202020204" pitchFamily="34" charset="0"/>
              </a:rPr>
              <a:t>	</a:t>
            </a:r>
            <a:r>
              <a:rPr lang="en-GB" altLang="en-US" sz="2000" dirty="0" err="1" smtClean="0">
                <a:latin typeface="Arial" panose="020B0604020202020204" pitchFamily="34" charset="0"/>
              </a:rPr>
              <a:t>stol</a:t>
            </a:r>
            <a:r>
              <a:rPr lang="en-GB" altLang="en-US" sz="2000" dirty="0" smtClean="0">
                <a:latin typeface="Arial" panose="020B0604020202020204" pitchFamily="34" charset="0"/>
              </a:rPr>
              <a:t>-u</a:t>
            </a:r>
            <a:r>
              <a:rPr lang="en-GB" altLang="en-US" sz="2000" dirty="0">
                <a:latin typeface="Arial" panose="020B0604020202020204" pitchFamily="34" charset="0"/>
              </a:rPr>
              <a:t>	</a:t>
            </a:r>
            <a:r>
              <a:rPr lang="en-GB" altLang="en-US" sz="2000" dirty="0" err="1" smtClean="0">
                <a:latin typeface="Arial" panose="020B0604020202020204" pitchFamily="34" charset="0"/>
              </a:rPr>
              <a:t>stol</a:t>
            </a:r>
            <a:r>
              <a:rPr lang="en-GB" altLang="en-US" sz="2000" dirty="0" smtClean="0">
                <a:latin typeface="Arial" panose="020B0604020202020204" pitchFamily="34" charset="0"/>
              </a:rPr>
              <a:t>-am	lip-e	lip-am</a:t>
            </a:r>
            <a:endParaRPr lang="en-GB" altLang="en-US" sz="2000" dirty="0">
              <a:latin typeface="Arial" panose="020B0604020202020204" pitchFamily="34" charset="0"/>
            </a:endParaRPr>
          </a:p>
          <a:p>
            <a:pPr marL="442913" indent="6350" eaLnBrk="1" hangingPunct="1">
              <a:tabLst>
                <a:tab pos="2508250" algn="l"/>
                <a:tab pos="3671888" algn="l"/>
                <a:tab pos="4932363" algn="l"/>
                <a:tab pos="6013450" algn="l"/>
              </a:tabLst>
            </a:pPr>
            <a:r>
              <a:rPr lang="en-GB" altLang="en-US" sz="2000" dirty="0" smtClean="0">
                <a:latin typeface="Arial" panose="020B0604020202020204" pitchFamily="34" charset="0"/>
              </a:rPr>
              <a:t>Instrumental</a:t>
            </a:r>
            <a:r>
              <a:rPr lang="en-GB" altLang="en-US" sz="2000" dirty="0">
                <a:latin typeface="Arial" panose="020B0604020202020204" pitchFamily="34" charset="0"/>
              </a:rPr>
              <a:t>	</a:t>
            </a:r>
            <a:r>
              <a:rPr lang="en-GB" altLang="en-US" sz="2000" dirty="0" err="1" smtClean="0">
                <a:latin typeface="Arial" panose="020B0604020202020204" pitchFamily="34" charset="0"/>
              </a:rPr>
              <a:t>stol</a:t>
            </a:r>
            <a:r>
              <a:rPr lang="en-GB" altLang="en-US" sz="2000" dirty="0" smtClean="0">
                <a:latin typeface="Arial" panose="020B0604020202020204" pitchFamily="34" charset="0"/>
              </a:rPr>
              <a:t>-om</a:t>
            </a:r>
            <a:r>
              <a:rPr lang="en-GB" altLang="en-US" sz="2000" dirty="0">
                <a:latin typeface="Arial" panose="020B0604020202020204" pitchFamily="34" charset="0"/>
              </a:rPr>
              <a:t>	</a:t>
            </a:r>
            <a:r>
              <a:rPr lang="en-GB" altLang="en-US" sz="2000" dirty="0" err="1">
                <a:latin typeface="Arial" panose="020B0604020202020204" pitchFamily="34" charset="0"/>
              </a:rPr>
              <a:t>stol-ami</a:t>
            </a:r>
            <a:r>
              <a:rPr lang="en-GB" altLang="en-US" sz="2000" dirty="0">
                <a:latin typeface="Arial" panose="020B0604020202020204" pitchFamily="34" charset="0"/>
              </a:rPr>
              <a:t>	</a:t>
            </a:r>
            <a:r>
              <a:rPr lang="en-GB" altLang="en-US" sz="2000" dirty="0" smtClean="0">
                <a:latin typeface="Arial" panose="020B0604020202020204" pitchFamily="34" charset="0"/>
              </a:rPr>
              <a:t>lip-</a:t>
            </a:r>
            <a:r>
              <a:rPr lang="en-GB" altLang="en-US" sz="2000" dirty="0" err="1" smtClean="0">
                <a:latin typeface="Arial" panose="020B0604020202020204" pitchFamily="34" charset="0"/>
              </a:rPr>
              <a:t>oj</a:t>
            </a:r>
            <a:r>
              <a:rPr lang="en-GB" altLang="en-US" sz="2000" dirty="0" smtClean="0">
                <a:latin typeface="Arial" panose="020B0604020202020204" pitchFamily="34" charset="0"/>
              </a:rPr>
              <a:t>	lip-</a:t>
            </a:r>
            <a:r>
              <a:rPr lang="en-GB" altLang="en-US" sz="2000" dirty="0" err="1" smtClean="0">
                <a:latin typeface="Arial" panose="020B0604020202020204" pitchFamily="34" charset="0"/>
              </a:rPr>
              <a:t>ami</a:t>
            </a:r>
            <a:endParaRPr lang="en-GB" altLang="en-US" sz="2000" dirty="0">
              <a:latin typeface="Arial" panose="020B0604020202020204" pitchFamily="34" charset="0"/>
            </a:endParaRPr>
          </a:p>
          <a:p>
            <a:pPr marL="442913" indent="6350" eaLnBrk="1" hangingPunct="1">
              <a:tabLst>
                <a:tab pos="2508250" algn="l"/>
                <a:tab pos="3671888" algn="l"/>
                <a:tab pos="4932363" algn="l"/>
                <a:tab pos="6013450" algn="l"/>
              </a:tabLst>
            </a:pPr>
            <a:r>
              <a:rPr lang="en-GB" altLang="en-US" sz="2000" dirty="0" smtClean="0">
                <a:latin typeface="Arial" panose="020B0604020202020204" pitchFamily="34" charset="0"/>
              </a:rPr>
              <a:t>Prepositional</a:t>
            </a:r>
            <a:r>
              <a:rPr lang="en-GB" altLang="en-US" sz="2000" dirty="0">
                <a:latin typeface="Arial" panose="020B0604020202020204" pitchFamily="34" charset="0"/>
              </a:rPr>
              <a:t>	</a:t>
            </a:r>
            <a:r>
              <a:rPr lang="en-GB" altLang="en-US" sz="2000" dirty="0" err="1" smtClean="0">
                <a:latin typeface="Arial" panose="020B0604020202020204" pitchFamily="34" charset="0"/>
              </a:rPr>
              <a:t>stol</a:t>
            </a:r>
            <a:r>
              <a:rPr lang="en-GB" altLang="en-US" sz="2000" dirty="0" smtClean="0">
                <a:latin typeface="Arial" panose="020B0604020202020204" pitchFamily="34" charset="0"/>
              </a:rPr>
              <a:t>-e</a:t>
            </a:r>
            <a:r>
              <a:rPr lang="en-GB" altLang="en-US" sz="2000" dirty="0">
                <a:latin typeface="Arial" panose="020B0604020202020204" pitchFamily="34" charset="0"/>
              </a:rPr>
              <a:t>	</a:t>
            </a:r>
            <a:r>
              <a:rPr lang="en-GB" altLang="en-US" sz="2000" dirty="0" err="1" smtClean="0">
                <a:latin typeface="Arial" panose="020B0604020202020204" pitchFamily="34" charset="0"/>
              </a:rPr>
              <a:t>stol-ax</a:t>
            </a:r>
            <a:r>
              <a:rPr lang="en-GB" altLang="en-US" sz="2000" dirty="0" smtClean="0">
                <a:latin typeface="Arial" panose="020B0604020202020204" pitchFamily="34" charset="0"/>
              </a:rPr>
              <a:t>	lip-e	lip-</a:t>
            </a:r>
            <a:r>
              <a:rPr lang="en-GB" altLang="en-US" sz="2000" dirty="0" err="1" smtClean="0">
                <a:latin typeface="Arial" panose="020B0604020202020204" pitchFamily="34" charset="0"/>
              </a:rPr>
              <a:t>ax</a:t>
            </a:r>
            <a:endParaRPr lang="en-GB" altLang="en-US" sz="2000" dirty="0">
              <a:latin typeface="Arial" panose="020B0604020202020204" pitchFamily="34" charset="0"/>
            </a:endParaRPr>
          </a:p>
        </p:txBody>
      </p:sp>
      <p:sp>
        <p:nvSpPr>
          <p:cNvPr id="51204" name="Footer Placeholder 10"/>
          <p:cNvSpPr txBox="1">
            <a:spLocks/>
          </p:cNvSpPr>
          <p:nvPr/>
        </p:nvSpPr>
        <p:spPr bwMode="auto">
          <a:xfrm>
            <a:off x="3048000" y="6580188"/>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Holger Diessel</a:t>
            </a:r>
          </a:p>
        </p:txBody>
      </p:sp>
    </p:spTree>
    <p:custDataLst>
      <p:tags r:id="rId1"/>
    </p:custData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z="4400" smtClean="0"/>
              <a:t>Word Order</a:t>
            </a:r>
          </a:p>
        </p:txBody>
      </p:sp>
      <p:sp>
        <p:nvSpPr>
          <p:cNvPr id="64515" name="Rectangle 3"/>
          <p:cNvSpPr>
            <a:spLocks noGrp="1" noChangeArrowheads="1"/>
          </p:cNvSpPr>
          <p:nvPr>
            <p:ph idx="1"/>
          </p:nvPr>
        </p:nvSpPr>
        <p:spPr/>
        <p:txBody>
          <a:bodyPr>
            <a:normAutofit/>
          </a:bodyPr>
          <a:lstStyle/>
          <a:p>
            <a:pPr eaLnBrk="1" hangingPunct="1">
              <a:lnSpc>
                <a:spcPct val="90000"/>
              </a:lnSpc>
            </a:pPr>
            <a:r>
              <a:rPr lang="en-US" altLang="en-US" sz="2600"/>
              <a:t>SVO (Subject-Verb-Object) languages</a:t>
            </a:r>
          </a:p>
          <a:p>
            <a:pPr lvl="1" eaLnBrk="1" hangingPunct="1">
              <a:lnSpc>
                <a:spcPct val="90000"/>
              </a:lnSpc>
            </a:pPr>
            <a:r>
              <a:rPr lang="en-US" altLang="en-US" sz="2200"/>
              <a:t>English, German, French, Mandarin</a:t>
            </a:r>
          </a:p>
          <a:p>
            <a:pPr eaLnBrk="1" hangingPunct="1">
              <a:lnSpc>
                <a:spcPct val="90000"/>
              </a:lnSpc>
            </a:pPr>
            <a:r>
              <a:rPr lang="en-US" altLang="en-US" sz="2600"/>
              <a:t>SOV Languages</a:t>
            </a:r>
          </a:p>
          <a:p>
            <a:pPr lvl="1" eaLnBrk="1" hangingPunct="1">
              <a:lnSpc>
                <a:spcPct val="90000"/>
              </a:lnSpc>
            </a:pPr>
            <a:r>
              <a:rPr lang="en-US" altLang="en-US" sz="2200"/>
              <a:t>Japanese, Hindi</a:t>
            </a:r>
          </a:p>
          <a:p>
            <a:pPr lvl="1" eaLnBrk="1" hangingPunct="1">
              <a:lnSpc>
                <a:spcPct val="90000"/>
              </a:lnSpc>
            </a:pPr>
            <a:endParaRPr lang="en-US" altLang="en-US" sz="2200"/>
          </a:p>
          <a:p>
            <a:pPr eaLnBrk="1" hangingPunct="1">
              <a:lnSpc>
                <a:spcPct val="90000"/>
              </a:lnSpc>
            </a:pPr>
            <a:endParaRPr lang="en-US" altLang="en-US" sz="2600"/>
          </a:p>
          <a:p>
            <a:pPr eaLnBrk="1" hangingPunct="1">
              <a:lnSpc>
                <a:spcPct val="90000"/>
              </a:lnSpc>
            </a:pPr>
            <a:endParaRPr lang="en-US" altLang="en-US" sz="2600"/>
          </a:p>
          <a:p>
            <a:pPr eaLnBrk="1" hangingPunct="1">
              <a:lnSpc>
                <a:spcPct val="90000"/>
              </a:lnSpc>
            </a:pPr>
            <a:r>
              <a:rPr lang="en-US" altLang="en-US" sz="2600"/>
              <a:t>VSO languages</a:t>
            </a:r>
          </a:p>
          <a:p>
            <a:pPr lvl="1" eaLnBrk="1" hangingPunct="1">
              <a:lnSpc>
                <a:spcPct val="90000"/>
              </a:lnSpc>
            </a:pPr>
            <a:r>
              <a:rPr lang="en-US" altLang="en-US" sz="2200"/>
              <a:t>Irish, Classical Arabic</a:t>
            </a:r>
          </a:p>
          <a:p>
            <a:pPr eaLnBrk="1" hangingPunct="1">
              <a:lnSpc>
                <a:spcPct val="90000"/>
              </a:lnSpc>
            </a:pPr>
            <a:r>
              <a:rPr lang="en-US" altLang="en-US" sz="2600"/>
              <a:t>SVO langs generally prepositions: </a:t>
            </a:r>
            <a:r>
              <a:rPr lang="en-US" altLang="en-US" sz="2600">
                <a:solidFill>
                  <a:srgbClr val="A50021"/>
                </a:solidFill>
              </a:rPr>
              <a:t>to Yuriko</a:t>
            </a:r>
            <a:endParaRPr lang="en-US" altLang="en-US" sz="2600"/>
          </a:p>
          <a:p>
            <a:pPr eaLnBrk="1" hangingPunct="1">
              <a:lnSpc>
                <a:spcPct val="90000"/>
              </a:lnSpc>
            </a:pPr>
            <a:r>
              <a:rPr lang="en-US" altLang="en-US" sz="2600"/>
              <a:t>VSO langs generally postpositions: </a:t>
            </a:r>
            <a:r>
              <a:rPr lang="en-US" altLang="en-US" sz="2600">
                <a:solidFill>
                  <a:srgbClr val="A50021"/>
                </a:solidFill>
              </a:rPr>
              <a:t>Yuriko ni</a:t>
            </a:r>
          </a:p>
        </p:txBody>
      </p:sp>
      <p:pic>
        <p:nvPicPr>
          <p:cNvPr id="52227" name="Picture 4" descr="typolo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879117"/>
            <a:ext cx="7505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sz="4400" smtClean="0"/>
              <a:t>Segmentation Variation</a:t>
            </a:r>
          </a:p>
        </p:txBody>
      </p:sp>
      <p:sp>
        <p:nvSpPr>
          <p:cNvPr id="66563" name="Rectangle 3"/>
          <p:cNvSpPr>
            <a:spLocks noGrp="1" noChangeArrowheads="1"/>
          </p:cNvSpPr>
          <p:nvPr>
            <p:ph idx="1"/>
          </p:nvPr>
        </p:nvSpPr>
        <p:spPr/>
        <p:txBody>
          <a:bodyPr/>
          <a:lstStyle/>
          <a:p>
            <a:pPr eaLnBrk="1" hangingPunct="1">
              <a:defRPr/>
            </a:pPr>
            <a:r>
              <a:rPr lang="en-US" sz="2800">
                <a:ea typeface="+mn-ea"/>
                <a:cs typeface="+mn-cs"/>
              </a:rPr>
              <a:t>Not every writing system has word boundaries marked</a:t>
            </a:r>
          </a:p>
          <a:p>
            <a:pPr lvl="1" eaLnBrk="1" hangingPunct="1">
              <a:defRPr/>
            </a:pPr>
            <a:r>
              <a:rPr lang="en-US" sz="2400">
                <a:ea typeface="ＭＳ Ｐゴシック" charset="0"/>
              </a:rPr>
              <a:t>Chinese, Japanese, Thai, Vietnamese</a:t>
            </a:r>
          </a:p>
          <a:p>
            <a:pPr eaLnBrk="1" hangingPunct="1">
              <a:defRPr/>
            </a:pPr>
            <a:r>
              <a:rPr lang="en-US" sz="2800">
                <a:ea typeface="+mn-ea"/>
                <a:cs typeface="+mn-cs"/>
              </a:rPr>
              <a:t>Some languages tend to have sentences that are quite long, closer to English paragraphs than sentences:</a:t>
            </a:r>
          </a:p>
          <a:p>
            <a:pPr lvl="1" eaLnBrk="1" hangingPunct="1">
              <a:defRPr/>
            </a:pPr>
            <a:r>
              <a:rPr lang="en-US" sz="2400">
                <a:ea typeface="ＭＳ Ｐゴシック" charset="0"/>
              </a:rPr>
              <a:t>Modern Standard Arabic, Chinese</a:t>
            </a:r>
          </a:p>
          <a:p>
            <a:pPr eaLnBrk="1" hangingPunct="1">
              <a:defRPr/>
            </a:pPr>
            <a:endParaRPr lang="en-US" sz="280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4400" smtClean="0"/>
              <a:t>What is MT?</a:t>
            </a:r>
          </a:p>
        </p:txBody>
      </p:sp>
      <p:sp>
        <p:nvSpPr>
          <p:cNvPr id="21507" name="Rectangle 3"/>
          <p:cNvSpPr>
            <a:spLocks noGrp="1" noChangeArrowheads="1"/>
          </p:cNvSpPr>
          <p:nvPr>
            <p:ph idx="1"/>
          </p:nvPr>
        </p:nvSpPr>
        <p:spPr/>
        <p:txBody>
          <a:bodyPr/>
          <a:lstStyle/>
          <a:p>
            <a:pPr eaLnBrk="1" hangingPunct="1"/>
            <a:r>
              <a:rPr lang="en-US" altLang="en-US" sz="2400" smtClean="0"/>
              <a:t>Translating a text from one language to another automatically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133600" y="0"/>
            <a:ext cx="8469312" cy="762000"/>
          </a:xfrm>
        </p:spPr>
        <p:txBody>
          <a:bodyPr/>
          <a:lstStyle/>
          <a:p>
            <a:pPr eaLnBrk="1" hangingPunct="1"/>
            <a:r>
              <a:rPr lang="en-US" altLang="en-US" sz="4000"/>
              <a:t>Inferential Load: cold vs. hot langs</a:t>
            </a:r>
          </a:p>
        </p:txBody>
      </p:sp>
      <p:sp>
        <p:nvSpPr>
          <p:cNvPr id="68611" name="Rectangle 3"/>
          <p:cNvSpPr>
            <a:spLocks noGrp="1" noChangeArrowheads="1"/>
          </p:cNvSpPr>
          <p:nvPr>
            <p:ph idx="1"/>
          </p:nvPr>
        </p:nvSpPr>
        <p:spPr/>
        <p:txBody>
          <a:bodyPr/>
          <a:lstStyle/>
          <a:p>
            <a:pPr marL="442913" indent="-442913" eaLnBrk="1" hangingPunct="1"/>
            <a:r>
              <a:rPr lang="en-US" altLang="en-US" sz="2800" dirty="0" smtClean="0"/>
              <a:t>Some </a:t>
            </a:r>
            <a:r>
              <a:rPr lang="ja-JP" altLang="en-US" sz="2800" dirty="0" smtClean="0"/>
              <a:t>‘</a:t>
            </a:r>
            <a:r>
              <a:rPr lang="en-US" altLang="ja-JP" sz="2800" dirty="0" smtClean="0"/>
              <a:t>cold</a:t>
            </a:r>
            <a:r>
              <a:rPr lang="ja-JP" altLang="en-US" sz="2800" dirty="0" smtClean="0"/>
              <a:t>’</a:t>
            </a:r>
            <a:r>
              <a:rPr lang="en-US" altLang="ja-JP" sz="2800" dirty="0" smtClean="0"/>
              <a:t> languages require the hearer to do more </a:t>
            </a:r>
            <a:r>
              <a:rPr lang="ja-JP" altLang="en-US" sz="2800" dirty="0" smtClean="0"/>
              <a:t>“</a:t>
            </a:r>
            <a:r>
              <a:rPr lang="en-US" altLang="ja-JP" sz="2800" dirty="0" smtClean="0"/>
              <a:t>figuring out</a:t>
            </a:r>
            <a:r>
              <a:rPr lang="ja-JP" altLang="en-US" sz="2800" dirty="0" smtClean="0"/>
              <a:t>”</a:t>
            </a:r>
            <a:r>
              <a:rPr lang="en-US" altLang="ja-JP" sz="2800" dirty="0" smtClean="0"/>
              <a:t> of who the various actors in the various events are:</a:t>
            </a:r>
          </a:p>
          <a:p>
            <a:pPr marL="720725" lvl="1" eaLnBrk="1" hangingPunct="1"/>
            <a:r>
              <a:rPr lang="en-US" altLang="en-US" sz="2400" dirty="0" smtClean="0"/>
              <a:t>Japanese, Chinese</a:t>
            </a:r>
          </a:p>
          <a:p>
            <a:pPr marL="442913" indent="-442913" eaLnBrk="1" hangingPunct="1"/>
            <a:r>
              <a:rPr lang="en-US" altLang="en-US" sz="2800" dirty="0" smtClean="0"/>
              <a:t>Other </a:t>
            </a:r>
            <a:r>
              <a:rPr lang="ja-JP" altLang="en-US" sz="2800" dirty="0" smtClean="0"/>
              <a:t>‘</a:t>
            </a:r>
            <a:r>
              <a:rPr lang="en-US" altLang="ja-JP" sz="2800" dirty="0" smtClean="0"/>
              <a:t>hot</a:t>
            </a:r>
            <a:r>
              <a:rPr lang="ja-JP" altLang="en-US" sz="2800" dirty="0" smtClean="0"/>
              <a:t>’</a:t>
            </a:r>
            <a:r>
              <a:rPr lang="en-US" altLang="ja-JP" sz="2800" dirty="0" smtClean="0"/>
              <a:t> languages are pretty explicit about saying who did what to whom:</a:t>
            </a:r>
          </a:p>
          <a:p>
            <a:pPr marL="720725" lvl="1" eaLnBrk="1" hangingPunct="1"/>
            <a:r>
              <a:rPr lang="en-US" altLang="en-US" sz="2400" dirty="0" smtClean="0"/>
              <a:t>English</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z="4400" smtClean="0"/>
              <a:t>Inferential Load (2)</a:t>
            </a:r>
          </a:p>
        </p:txBody>
      </p:sp>
      <p:pic>
        <p:nvPicPr>
          <p:cNvPr id="58370" name="Picture 4" descr="ri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00" y="2743200"/>
            <a:ext cx="90805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AutoShape 5"/>
          <p:cNvSpPr>
            <a:spLocks noChangeArrowheads="1"/>
          </p:cNvSpPr>
          <p:nvPr/>
        </p:nvSpPr>
        <p:spPr bwMode="auto">
          <a:xfrm>
            <a:off x="8366126" y="1614488"/>
            <a:ext cx="2835274" cy="1897062"/>
          </a:xfrm>
          <a:prstGeom prst="wedgeRoundRectCallout">
            <a:avLst>
              <a:gd name="adj1" fmla="val -48079"/>
              <a:gd name="adj2" fmla="val 70000"/>
              <a:gd name="adj3" fmla="val 16667"/>
            </a:avLst>
          </a:prstGeom>
          <a:solidFill>
            <a:srgbClr val="66CCFF"/>
          </a:solidFill>
          <a:ln w="9525">
            <a:solidFill>
              <a:schemeClr val="tx1"/>
            </a:solidFill>
            <a:miter lim="800000"/>
            <a:headEnd/>
            <a:tailEnd/>
          </a:ln>
        </p:spPr>
        <p:txBody>
          <a:bodyPr lIns="45720" rIns="45720"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a:latin typeface="Lucida Sans" panose="020B0602030504020204" pitchFamily="34" charset="0"/>
              </a:rPr>
              <a:t>All noun phrases in</a:t>
            </a:r>
          </a:p>
          <a:p>
            <a:pPr eaLnBrk="1" hangingPunct="1"/>
            <a:r>
              <a:rPr lang="en-US" altLang="en-US" sz="1800" dirty="0">
                <a:latin typeface="Lucida Sans" panose="020B0602030504020204" pitchFamily="34" charset="0"/>
              </a:rPr>
              <a:t>blue do not appear</a:t>
            </a:r>
          </a:p>
          <a:p>
            <a:pPr eaLnBrk="1" hangingPunct="1"/>
            <a:r>
              <a:rPr lang="en-US" altLang="en-US" sz="1800" dirty="0">
                <a:latin typeface="Lucida Sans" panose="020B0602030504020204" pitchFamily="34" charset="0"/>
              </a:rPr>
              <a:t>in Chinese text … </a:t>
            </a:r>
          </a:p>
          <a:p>
            <a:pPr eaLnBrk="1" hangingPunct="1"/>
            <a:r>
              <a:rPr lang="en-US" altLang="en-US" sz="1800" dirty="0">
                <a:latin typeface="Lucida Sans" panose="020B0602030504020204" pitchFamily="34" charset="0"/>
              </a:rPr>
              <a:t>But they are needed</a:t>
            </a:r>
          </a:p>
          <a:p>
            <a:pPr eaLnBrk="1" hangingPunct="1"/>
            <a:r>
              <a:rPr lang="en-US" altLang="en-US" sz="1800" dirty="0">
                <a:latin typeface="Lucida Sans" panose="020B0602030504020204" pitchFamily="34" charset="0"/>
              </a:rPr>
              <a:t>for a good translation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z="4400" smtClean="0"/>
              <a:t>Lexical Divergences</a:t>
            </a:r>
          </a:p>
        </p:txBody>
      </p:sp>
      <p:sp>
        <p:nvSpPr>
          <p:cNvPr id="72707" name="Rectangle 3"/>
          <p:cNvSpPr>
            <a:spLocks noGrp="1" noChangeArrowheads="1"/>
          </p:cNvSpPr>
          <p:nvPr>
            <p:ph idx="1"/>
          </p:nvPr>
        </p:nvSpPr>
        <p:spPr/>
        <p:txBody>
          <a:bodyPr/>
          <a:lstStyle/>
          <a:p>
            <a:pPr eaLnBrk="1" hangingPunct="1"/>
            <a:r>
              <a:rPr lang="en-US" altLang="en-US" sz="2800" smtClean="0"/>
              <a:t>Word to phrases:</a:t>
            </a:r>
          </a:p>
          <a:p>
            <a:pPr lvl="1" eaLnBrk="1" hangingPunct="1"/>
            <a:r>
              <a:rPr lang="en-US" altLang="en-US" sz="2400" smtClean="0"/>
              <a:t>English </a:t>
            </a:r>
            <a:r>
              <a:rPr lang="ja-JP" altLang="en-US" sz="2400" smtClean="0"/>
              <a:t>“</a:t>
            </a:r>
            <a:r>
              <a:rPr lang="en-US" altLang="ja-JP" sz="2400" smtClean="0"/>
              <a:t>computer science</a:t>
            </a:r>
            <a:r>
              <a:rPr lang="ja-JP" altLang="en-US" sz="2400" smtClean="0"/>
              <a:t>”</a:t>
            </a:r>
            <a:r>
              <a:rPr lang="en-US" altLang="ja-JP" sz="2400" smtClean="0"/>
              <a:t> = French </a:t>
            </a:r>
            <a:r>
              <a:rPr lang="ja-JP" altLang="en-US" sz="2400" smtClean="0"/>
              <a:t>“</a:t>
            </a:r>
            <a:r>
              <a:rPr lang="en-US" altLang="ja-JP" sz="2400" smtClean="0"/>
              <a:t>informatique</a:t>
            </a:r>
            <a:r>
              <a:rPr lang="ja-JP" altLang="en-US" sz="2400" smtClean="0"/>
              <a:t>”</a:t>
            </a:r>
            <a:endParaRPr lang="en-US" altLang="ja-JP" sz="2400" smtClean="0"/>
          </a:p>
          <a:p>
            <a:pPr eaLnBrk="1" hangingPunct="1"/>
            <a:r>
              <a:rPr lang="en-US" altLang="en-US" sz="2800" smtClean="0"/>
              <a:t>POS divergences</a:t>
            </a:r>
          </a:p>
          <a:p>
            <a:pPr lvl="1" eaLnBrk="1" hangingPunct="1"/>
            <a:r>
              <a:rPr lang="en-US" altLang="en-US" sz="2400" smtClean="0"/>
              <a:t>English: </a:t>
            </a:r>
            <a:r>
              <a:rPr lang="ja-JP" altLang="en-US" sz="2400" smtClean="0"/>
              <a:t>‘</a:t>
            </a:r>
            <a:r>
              <a:rPr lang="en-US" altLang="ja-JP" sz="2400" smtClean="0"/>
              <a:t>she likes/VERB to sing</a:t>
            </a:r>
            <a:r>
              <a:rPr lang="ja-JP" altLang="en-US" sz="2400" smtClean="0"/>
              <a:t>’</a:t>
            </a:r>
            <a:r>
              <a:rPr lang="en-US" altLang="ja-JP" sz="2400" smtClean="0"/>
              <a:t> </a:t>
            </a:r>
          </a:p>
          <a:p>
            <a:pPr lvl="1" eaLnBrk="1" hangingPunct="1"/>
            <a:r>
              <a:rPr lang="en-US" altLang="en-US" sz="2400" smtClean="0"/>
              <a:t>German: Sie singt gerne/ADV</a:t>
            </a:r>
          </a:p>
          <a:p>
            <a:pPr lvl="1" eaLnBrk="1" hangingPunct="1"/>
            <a:r>
              <a:rPr lang="en-US" altLang="en-US" sz="2400" smtClean="0"/>
              <a:t>English:  </a:t>
            </a:r>
            <a:r>
              <a:rPr lang="ja-JP" altLang="en-US" sz="2400" smtClean="0"/>
              <a:t>‘</a:t>
            </a:r>
            <a:r>
              <a:rPr lang="en-US" altLang="ja-JP" sz="2400" smtClean="0"/>
              <a:t>I</a:t>
            </a:r>
            <a:r>
              <a:rPr lang="ja-JP" altLang="en-US" sz="2400" smtClean="0"/>
              <a:t>’</a:t>
            </a:r>
            <a:r>
              <a:rPr lang="en-US" altLang="ja-JP" sz="2400" smtClean="0"/>
              <a:t>m hungry/ADJ</a:t>
            </a:r>
          </a:p>
          <a:p>
            <a:pPr lvl="1" eaLnBrk="1" hangingPunct="1"/>
            <a:r>
              <a:rPr lang="en-US" altLang="en-US" sz="2400" smtClean="0"/>
              <a:t>Spamish: </a:t>
            </a:r>
            <a:r>
              <a:rPr lang="ja-JP" altLang="en-US" sz="2400" smtClean="0"/>
              <a:t>‘</a:t>
            </a:r>
            <a:r>
              <a:rPr lang="en-US" altLang="ja-JP" sz="2400" smtClean="0"/>
              <a:t>tengo hambre/NOUN</a:t>
            </a:r>
            <a:endParaRPr lang="en-US" altLang="en-US" sz="2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071255" y="0"/>
            <a:ext cx="8458200" cy="762000"/>
          </a:xfrm>
        </p:spPr>
        <p:txBody>
          <a:bodyPr/>
          <a:lstStyle/>
          <a:p>
            <a:pPr eaLnBrk="1" hangingPunct="1"/>
            <a:r>
              <a:rPr lang="en-US" altLang="en-US" sz="4400" smtClean="0"/>
              <a:t>Lexical Divergences: Specificity</a:t>
            </a:r>
          </a:p>
        </p:txBody>
      </p:sp>
      <p:sp>
        <p:nvSpPr>
          <p:cNvPr id="74755" name="Rectangle 3"/>
          <p:cNvSpPr>
            <a:spLocks noGrp="1" noChangeArrowheads="1"/>
          </p:cNvSpPr>
          <p:nvPr>
            <p:ph idx="1"/>
          </p:nvPr>
        </p:nvSpPr>
        <p:spPr>
          <a:xfrm>
            <a:off x="2185555" y="990600"/>
            <a:ext cx="8229600" cy="5562600"/>
          </a:xfrm>
        </p:spPr>
        <p:txBody>
          <a:bodyPr>
            <a:normAutofit/>
          </a:bodyPr>
          <a:lstStyle/>
          <a:p>
            <a:pPr eaLnBrk="1" hangingPunct="1">
              <a:lnSpc>
                <a:spcPct val="90000"/>
              </a:lnSpc>
            </a:pPr>
            <a:r>
              <a:rPr lang="en-US" altLang="en-US" sz="3200" dirty="0" smtClean="0"/>
              <a:t>Grammatical constraints</a:t>
            </a:r>
          </a:p>
          <a:p>
            <a:pPr lvl="1" eaLnBrk="1" hangingPunct="1">
              <a:lnSpc>
                <a:spcPct val="90000"/>
              </a:lnSpc>
            </a:pPr>
            <a:r>
              <a:rPr lang="en-US" altLang="en-US" sz="2800" dirty="0" smtClean="0"/>
              <a:t>English has gender on pronouns, Mandarin not.</a:t>
            </a:r>
          </a:p>
          <a:p>
            <a:pPr lvl="2" eaLnBrk="1" hangingPunct="1">
              <a:lnSpc>
                <a:spcPct val="90000"/>
              </a:lnSpc>
            </a:pPr>
            <a:r>
              <a:rPr lang="en-US" altLang="en-US" sz="2000" dirty="0" smtClean="0"/>
              <a:t>So translating </a:t>
            </a:r>
            <a:r>
              <a:rPr lang="ja-JP" altLang="en-US" sz="2000" dirty="0" smtClean="0"/>
              <a:t>“</a:t>
            </a:r>
            <a:r>
              <a:rPr lang="en-US" altLang="ja-JP" sz="2000" dirty="0" smtClean="0"/>
              <a:t>3rd person</a:t>
            </a:r>
            <a:r>
              <a:rPr lang="ja-JP" altLang="en-US" sz="2000" dirty="0" smtClean="0"/>
              <a:t>”</a:t>
            </a:r>
            <a:r>
              <a:rPr lang="en-US" altLang="ja-JP" sz="2000" dirty="0" smtClean="0"/>
              <a:t> from Chinese to English, need to figure out gender of the person!</a:t>
            </a:r>
          </a:p>
          <a:p>
            <a:pPr lvl="2" eaLnBrk="1" hangingPunct="1">
              <a:lnSpc>
                <a:spcPct val="90000"/>
              </a:lnSpc>
            </a:pPr>
            <a:r>
              <a:rPr lang="en-US" altLang="en-US" sz="2000" dirty="0" smtClean="0"/>
              <a:t>Similarly from English </a:t>
            </a:r>
            <a:r>
              <a:rPr lang="ja-JP" altLang="en-US" sz="2000" dirty="0" smtClean="0"/>
              <a:t>“</a:t>
            </a:r>
            <a:r>
              <a:rPr lang="en-US" altLang="ja-JP" sz="2000" dirty="0" smtClean="0"/>
              <a:t>they</a:t>
            </a:r>
            <a:r>
              <a:rPr lang="ja-JP" altLang="en-US" sz="2000" dirty="0" smtClean="0"/>
              <a:t>”</a:t>
            </a:r>
            <a:r>
              <a:rPr lang="en-US" altLang="ja-JP" sz="2000" dirty="0" smtClean="0"/>
              <a:t> to French </a:t>
            </a:r>
            <a:r>
              <a:rPr lang="ja-JP" altLang="en-US" sz="2000" dirty="0" smtClean="0"/>
              <a:t>“</a:t>
            </a:r>
            <a:r>
              <a:rPr lang="en-US" altLang="ja-JP" sz="2000" dirty="0" err="1" smtClean="0"/>
              <a:t>ils</a:t>
            </a:r>
            <a:r>
              <a:rPr lang="en-US" altLang="ja-JP" sz="2000" dirty="0" smtClean="0"/>
              <a:t>/</a:t>
            </a:r>
            <a:r>
              <a:rPr lang="en-US" altLang="ja-JP" sz="2000" dirty="0" err="1" smtClean="0"/>
              <a:t>elles</a:t>
            </a:r>
            <a:r>
              <a:rPr lang="ja-JP" altLang="en-US" sz="2000" dirty="0" smtClean="0"/>
              <a:t>”</a:t>
            </a:r>
            <a:endParaRPr lang="en-US" altLang="ja-JP" sz="2000" dirty="0" smtClean="0"/>
          </a:p>
          <a:p>
            <a:pPr eaLnBrk="1" hangingPunct="1">
              <a:lnSpc>
                <a:spcPct val="90000"/>
              </a:lnSpc>
            </a:pPr>
            <a:r>
              <a:rPr lang="en-US" altLang="en-US" sz="3200" dirty="0" smtClean="0"/>
              <a:t>Semantic constraints</a:t>
            </a:r>
          </a:p>
          <a:p>
            <a:pPr lvl="1" eaLnBrk="1" hangingPunct="1">
              <a:lnSpc>
                <a:spcPct val="90000"/>
              </a:lnSpc>
            </a:pPr>
            <a:r>
              <a:rPr lang="en-US" altLang="en-US" sz="2800" dirty="0" smtClean="0"/>
              <a:t>English: ‘brother</a:t>
            </a:r>
            <a:r>
              <a:rPr lang="ja-JP" altLang="en-US" sz="2800" dirty="0" smtClean="0"/>
              <a:t>’</a:t>
            </a:r>
            <a:r>
              <a:rPr lang="en-US" altLang="ja-JP" sz="2800" dirty="0" smtClean="0"/>
              <a:t>	</a:t>
            </a:r>
          </a:p>
          <a:p>
            <a:pPr lvl="1" eaLnBrk="1" hangingPunct="1">
              <a:lnSpc>
                <a:spcPct val="90000"/>
              </a:lnSpc>
            </a:pPr>
            <a:r>
              <a:rPr lang="en-US" altLang="en-US" sz="2800" dirty="0" smtClean="0"/>
              <a:t>Mandarin: </a:t>
            </a:r>
            <a:r>
              <a:rPr lang="ja-JP" altLang="en-US" sz="2800" dirty="0" smtClean="0"/>
              <a:t>‘</a:t>
            </a:r>
            <a:r>
              <a:rPr lang="en-US" altLang="ja-JP" sz="2800" dirty="0" err="1" smtClean="0"/>
              <a:t>gege</a:t>
            </a:r>
            <a:r>
              <a:rPr lang="ja-JP" altLang="en-US" sz="2800" dirty="0" smtClean="0"/>
              <a:t>’</a:t>
            </a:r>
            <a:r>
              <a:rPr lang="en-US" altLang="ja-JP" sz="2800" dirty="0" smtClean="0"/>
              <a:t> (older) versus </a:t>
            </a:r>
            <a:r>
              <a:rPr lang="ja-JP" altLang="en-US" sz="2800" dirty="0" smtClean="0"/>
              <a:t>‘</a:t>
            </a:r>
            <a:r>
              <a:rPr lang="en-US" altLang="ja-JP" sz="2800" dirty="0" err="1" smtClean="0"/>
              <a:t>didi</a:t>
            </a:r>
            <a:r>
              <a:rPr lang="ja-JP" altLang="en-US" sz="2800" dirty="0" smtClean="0"/>
              <a:t>’</a:t>
            </a:r>
            <a:r>
              <a:rPr lang="en-US" altLang="ja-JP" sz="2800" dirty="0" smtClean="0"/>
              <a:t> (younger)</a:t>
            </a:r>
          </a:p>
          <a:p>
            <a:pPr lvl="1" eaLnBrk="1" hangingPunct="1">
              <a:lnSpc>
                <a:spcPct val="90000"/>
              </a:lnSpc>
            </a:pPr>
            <a:r>
              <a:rPr lang="en-US" altLang="en-US" sz="2800" dirty="0" smtClean="0"/>
              <a:t>English: </a:t>
            </a:r>
            <a:r>
              <a:rPr lang="ja-JP" altLang="en-US" sz="2800" dirty="0" smtClean="0"/>
              <a:t>‘</a:t>
            </a:r>
            <a:r>
              <a:rPr lang="en-US" altLang="ja-JP" sz="2800" dirty="0" smtClean="0"/>
              <a:t>wall</a:t>
            </a:r>
            <a:r>
              <a:rPr lang="ja-JP" altLang="en-US" sz="2800" dirty="0" smtClean="0"/>
              <a:t>’</a:t>
            </a:r>
            <a:endParaRPr lang="en-US" altLang="ja-JP" sz="2800" dirty="0" smtClean="0"/>
          </a:p>
          <a:p>
            <a:pPr lvl="1" eaLnBrk="1" hangingPunct="1">
              <a:lnSpc>
                <a:spcPct val="90000"/>
              </a:lnSpc>
            </a:pPr>
            <a:r>
              <a:rPr lang="en-US" altLang="en-US" sz="2800" dirty="0" smtClean="0"/>
              <a:t>German: </a:t>
            </a:r>
            <a:r>
              <a:rPr lang="ja-JP" altLang="en-US" sz="2800" dirty="0" smtClean="0"/>
              <a:t>‘</a:t>
            </a:r>
            <a:r>
              <a:rPr lang="en-US" altLang="ja-JP" sz="2800" dirty="0" smtClean="0"/>
              <a:t>Wand</a:t>
            </a:r>
            <a:r>
              <a:rPr lang="ja-JP" altLang="en-US" sz="2800" dirty="0" smtClean="0"/>
              <a:t>’</a:t>
            </a:r>
            <a:r>
              <a:rPr lang="en-US" altLang="ja-JP" sz="2800" dirty="0" smtClean="0"/>
              <a:t> (inside) </a:t>
            </a:r>
            <a:r>
              <a:rPr lang="ja-JP" altLang="en-US" sz="2800" dirty="0" smtClean="0"/>
              <a:t>‘</a:t>
            </a:r>
            <a:r>
              <a:rPr lang="en-US" altLang="ja-JP" sz="2800" dirty="0" err="1" smtClean="0"/>
              <a:t>Mauer</a:t>
            </a:r>
            <a:r>
              <a:rPr lang="ja-JP" altLang="en-US" sz="2800" dirty="0" smtClean="0"/>
              <a:t>’</a:t>
            </a:r>
            <a:r>
              <a:rPr lang="en-US" altLang="ja-JP" sz="2800" dirty="0" smtClean="0"/>
              <a:t> (outside)</a:t>
            </a:r>
          </a:p>
          <a:p>
            <a:pPr lvl="1" eaLnBrk="1" hangingPunct="1">
              <a:lnSpc>
                <a:spcPct val="90000"/>
              </a:lnSpc>
            </a:pPr>
            <a:r>
              <a:rPr lang="en-US" altLang="en-US" sz="2800" dirty="0" smtClean="0"/>
              <a:t>German: </a:t>
            </a:r>
            <a:r>
              <a:rPr lang="ja-JP" altLang="en-US" sz="2800" dirty="0" smtClean="0"/>
              <a:t>‘</a:t>
            </a:r>
            <a:r>
              <a:rPr lang="en-US" altLang="ja-JP" sz="2800" dirty="0" smtClean="0"/>
              <a:t>Berg</a:t>
            </a:r>
            <a:r>
              <a:rPr lang="ja-JP" altLang="en-US" sz="2800" dirty="0" smtClean="0"/>
              <a:t>’</a:t>
            </a:r>
            <a:endParaRPr lang="en-US" altLang="ja-JP" sz="2800" dirty="0" smtClean="0"/>
          </a:p>
          <a:p>
            <a:pPr lvl="1" eaLnBrk="1" hangingPunct="1">
              <a:lnSpc>
                <a:spcPct val="90000"/>
              </a:lnSpc>
            </a:pPr>
            <a:r>
              <a:rPr lang="en-US" altLang="en-US" sz="2800" dirty="0" smtClean="0"/>
              <a:t>English: </a:t>
            </a:r>
            <a:r>
              <a:rPr lang="ja-JP" altLang="en-US" sz="2800" dirty="0" smtClean="0"/>
              <a:t>‘</a:t>
            </a:r>
            <a:r>
              <a:rPr lang="en-US" altLang="ja-JP" sz="2800" dirty="0" smtClean="0"/>
              <a:t>hill</a:t>
            </a:r>
            <a:r>
              <a:rPr lang="ja-JP" altLang="en-US" sz="2800" dirty="0" smtClean="0"/>
              <a:t>’</a:t>
            </a:r>
            <a:r>
              <a:rPr lang="en-US" altLang="ja-JP" sz="2800" dirty="0" smtClean="0"/>
              <a:t> or </a:t>
            </a:r>
            <a:r>
              <a:rPr lang="ja-JP" altLang="en-US" sz="2800" dirty="0" smtClean="0"/>
              <a:t>‘</a:t>
            </a:r>
            <a:r>
              <a:rPr lang="en-US" altLang="ja-JP" sz="2800" dirty="0" smtClean="0"/>
              <a:t>mountain</a:t>
            </a:r>
            <a:r>
              <a:rPr lang="ja-JP" altLang="en-US" sz="2800" dirty="0" smtClean="0"/>
              <a:t>’</a:t>
            </a:r>
            <a:endParaRPr lang="en-US" altLang="en-US" sz="2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981200" y="0"/>
            <a:ext cx="8610600" cy="762000"/>
          </a:xfrm>
        </p:spPr>
        <p:txBody>
          <a:bodyPr/>
          <a:lstStyle/>
          <a:p>
            <a:pPr eaLnBrk="1" hangingPunct="1"/>
            <a:r>
              <a:rPr lang="en-US" altLang="en-US" sz="4000" dirty="0"/>
              <a:t>Lexical Divergence: many-to-many</a:t>
            </a:r>
          </a:p>
        </p:txBody>
      </p:sp>
      <p:pic>
        <p:nvPicPr>
          <p:cNvPr id="64514" name="Picture 5" descr="l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1" y="1981201"/>
            <a:ext cx="6124575"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057400" y="0"/>
            <a:ext cx="8469312" cy="741362"/>
          </a:xfrm>
        </p:spPr>
        <p:txBody>
          <a:bodyPr/>
          <a:lstStyle/>
          <a:p>
            <a:pPr eaLnBrk="1" hangingPunct="1"/>
            <a:r>
              <a:rPr lang="en-US" altLang="en-US" sz="4400" dirty="0" smtClean="0"/>
              <a:t>Lexical Divergence: lexical gaps</a:t>
            </a:r>
          </a:p>
        </p:txBody>
      </p:sp>
      <p:sp>
        <p:nvSpPr>
          <p:cNvPr id="78851" name="Rectangle 3"/>
          <p:cNvSpPr>
            <a:spLocks noGrp="1" noChangeArrowheads="1"/>
          </p:cNvSpPr>
          <p:nvPr>
            <p:ph idx="1"/>
          </p:nvPr>
        </p:nvSpPr>
        <p:spPr/>
        <p:txBody>
          <a:bodyPr/>
          <a:lstStyle/>
          <a:p>
            <a:pPr eaLnBrk="1" hangingPunct="1"/>
            <a:r>
              <a:rPr lang="en-US" altLang="en-US" sz="2400" dirty="0" smtClean="0"/>
              <a:t>Japanese: no word for privacy</a:t>
            </a:r>
          </a:p>
          <a:p>
            <a:pPr eaLnBrk="1" hangingPunct="1"/>
            <a:r>
              <a:rPr lang="en-US" altLang="en-US" sz="2400" dirty="0" smtClean="0"/>
              <a:t>English: no word for Cantonese </a:t>
            </a:r>
            <a:r>
              <a:rPr lang="ja-JP" altLang="en-US" sz="2400" dirty="0" smtClean="0"/>
              <a:t>‘</a:t>
            </a:r>
            <a:r>
              <a:rPr lang="en-US" altLang="ja-JP" sz="2400" dirty="0" err="1" smtClean="0"/>
              <a:t>haauseun</a:t>
            </a:r>
            <a:r>
              <a:rPr lang="ja-JP" altLang="en-US" sz="2400" dirty="0" smtClean="0"/>
              <a:t>’</a:t>
            </a:r>
            <a:r>
              <a:rPr lang="en-US" altLang="ja-JP" sz="2400" dirty="0" smtClean="0"/>
              <a:t> or Japanese </a:t>
            </a:r>
            <a:r>
              <a:rPr lang="ja-JP" altLang="en-US" sz="2400" dirty="0" smtClean="0"/>
              <a:t>‘</a:t>
            </a:r>
            <a:r>
              <a:rPr lang="en-US" altLang="ja-JP" sz="2400" dirty="0" err="1" smtClean="0"/>
              <a:t>oyakoko</a:t>
            </a:r>
            <a:r>
              <a:rPr lang="ja-JP" altLang="en-US" sz="2400" dirty="0" smtClean="0"/>
              <a:t>’</a:t>
            </a:r>
            <a:r>
              <a:rPr lang="en-US" altLang="ja-JP" sz="2400" dirty="0" smtClean="0"/>
              <a:t> (something like `filial piety</a:t>
            </a:r>
            <a:r>
              <a:rPr lang="ja-JP" altLang="en-US" sz="2400" dirty="0" smtClean="0"/>
              <a:t>’</a:t>
            </a:r>
            <a:r>
              <a:rPr lang="en-US" altLang="ja-JP" sz="2400" dirty="0" smtClean="0"/>
              <a:t>)</a:t>
            </a:r>
          </a:p>
          <a:p>
            <a:pPr eaLnBrk="1" hangingPunct="1"/>
            <a:endParaRPr lang="en-US" altLang="en-US" sz="2400" dirty="0" smtClean="0"/>
          </a:p>
          <a:p>
            <a:pPr eaLnBrk="1" hangingPunct="1"/>
            <a:r>
              <a:rPr lang="en-US" altLang="en-US" sz="2400" dirty="0" smtClean="0"/>
              <a:t>English </a:t>
            </a:r>
            <a:r>
              <a:rPr lang="ja-JP" altLang="en-US" sz="2400" dirty="0" smtClean="0"/>
              <a:t>‘</a:t>
            </a:r>
            <a:r>
              <a:rPr lang="en-US" altLang="ja-JP" sz="2400" dirty="0" smtClean="0"/>
              <a:t>cow</a:t>
            </a:r>
            <a:r>
              <a:rPr lang="ja-JP" altLang="en-US" sz="2400" dirty="0" smtClean="0"/>
              <a:t>’</a:t>
            </a:r>
            <a:r>
              <a:rPr lang="en-US" altLang="ja-JP" sz="2400" dirty="0" smtClean="0"/>
              <a:t> vs. </a:t>
            </a:r>
            <a:r>
              <a:rPr lang="ja-JP" altLang="en-US" sz="2400" dirty="0" smtClean="0"/>
              <a:t>‘</a:t>
            </a:r>
            <a:r>
              <a:rPr lang="en-US" altLang="ja-JP" sz="2400" dirty="0" smtClean="0"/>
              <a:t>beef</a:t>
            </a:r>
            <a:r>
              <a:rPr lang="ja-JP" altLang="en-US" sz="2400" dirty="0" smtClean="0"/>
              <a:t>’</a:t>
            </a:r>
            <a:r>
              <a:rPr lang="en-US" altLang="ja-JP" sz="2400" dirty="0" smtClean="0"/>
              <a:t>, Cantonese </a:t>
            </a:r>
            <a:r>
              <a:rPr lang="ja-JP" altLang="en-US" sz="2400" dirty="0" smtClean="0"/>
              <a:t>‘</a:t>
            </a:r>
            <a:r>
              <a:rPr lang="en-US" altLang="ja-JP" sz="2400" dirty="0" err="1" smtClean="0"/>
              <a:t>ngau</a:t>
            </a:r>
            <a:r>
              <a:rPr lang="ja-JP" altLang="en-US" sz="2400" dirty="0" smtClean="0"/>
              <a:t>’</a:t>
            </a:r>
            <a:endParaRPr lang="en-US" altLang="ja-JP" sz="2400" dirty="0" smtClean="0"/>
          </a:p>
          <a:p>
            <a:pPr eaLnBrk="1" hangingPunct="1"/>
            <a:r>
              <a:rPr lang="en-US" altLang="en-US" sz="2400" dirty="0" smtClean="0"/>
              <a:t>English </a:t>
            </a:r>
            <a:r>
              <a:rPr lang="ja-JP" altLang="en-US" sz="2400" dirty="0" smtClean="0"/>
              <a:t>“</a:t>
            </a:r>
            <a:r>
              <a:rPr lang="en-US" altLang="ja-JP" sz="2400" dirty="0" smtClean="0"/>
              <a:t>fish</a:t>
            </a:r>
            <a:r>
              <a:rPr lang="ja-JP" altLang="en-US" sz="2400" dirty="0" smtClean="0"/>
              <a:t>”</a:t>
            </a:r>
            <a:r>
              <a:rPr lang="en-US" altLang="ja-JP" sz="2400" dirty="0" smtClean="0"/>
              <a:t>, Spanish </a:t>
            </a:r>
            <a:r>
              <a:rPr lang="ja-JP" altLang="en-US" sz="2400" dirty="0" smtClean="0"/>
              <a:t>“</a:t>
            </a:r>
            <a:r>
              <a:rPr lang="en-US" altLang="ja-JP" sz="2400" dirty="0" err="1" smtClean="0"/>
              <a:t>pez</a:t>
            </a:r>
            <a:r>
              <a:rPr lang="ja-JP" altLang="en-US" sz="2400" dirty="0" smtClean="0"/>
              <a:t>”</a:t>
            </a:r>
            <a:r>
              <a:rPr lang="en-US" altLang="ja-JP" sz="2400" dirty="0" smtClean="0"/>
              <a:t> vs. </a:t>
            </a:r>
            <a:r>
              <a:rPr lang="ja-JP" altLang="en-US" sz="2400" dirty="0" smtClean="0"/>
              <a:t>“</a:t>
            </a:r>
            <a:r>
              <a:rPr lang="en-US" altLang="ja-JP" sz="2400" dirty="0" err="1" smtClean="0"/>
              <a:t>pescado</a:t>
            </a:r>
            <a:r>
              <a:rPr lang="ja-JP" altLang="en-US" sz="2400" dirty="0" smtClean="0"/>
              <a:t>”</a:t>
            </a:r>
            <a:endParaRPr lang="en-US" altLang="ja-JP" sz="2400" dirty="0" smtClean="0"/>
          </a:p>
          <a:p>
            <a:pPr eaLnBrk="1" hangingPunct="1"/>
            <a:endParaRPr lang="en-US" altLang="en-US" sz="24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128044" y="0"/>
            <a:ext cx="8469312" cy="762000"/>
          </a:xfrm>
        </p:spPr>
        <p:txBody>
          <a:bodyPr/>
          <a:lstStyle/>
          <a:p>
            <a:pPr eaLnBrk="1" hangingPunct="1"/>
            <a:r>
              <a:rPr lang="en-US" altLang="en-US" sz="4400" smtClean="0"/>
              <a:t>Event-to-argument divergences</a:t>
            </a:r>
          </a:p>
        </p:txBody>
      </p:sp>
      <p:sp>
        <p:nvSpPr>
          <p:cNvPr id="80899" name="Rectangle 3"/>
          <p:cNvSpPr>
            <a:spLocks noGrp="1" noChangeArrowheads="1"/>
          </p:cNvSpPr>
          <p:nvPr>
            <p:ph idx="1"/>
          </p:nvPr>
        </p:nvSpPr>
        <p:spPr>
          <a:xfrm>
            <a:off x="2134970" y="1219200"/>
            <a:ext cx="8837829" cy="4724400"/>
          </a:xfrm>
        </p:spPr>
        <p:txBody>
          <a:bodyPr>
            <a:normAutofit fontScale="92500"/>
          </a:bodyPr>
          <a:lstStyle/>
          <a:p>
            <a:pPr eaLnBrk="1" hangingPunct="1">
              <a:lnSpc>
                <a:spcPct val="90000"/>
              </a:lnSpc>
            </a:pPr>
            <a:r>
              <a:rPr lang="en-US" altLang="en-US" sz="2800" dirty="0"/>
              <a:t>English</a:t>
            </a:r>
          </a:p>
          <a:p>
            <a:pPr lvl="1" eaLnBrk="1" hangingPunct="1">
              <a:lnSpc>
                <a:spcPct val="90000"/>
              </a:lnSpc>
            </a:pPr>
            <a:r>
              <a:rPr lang="en-US" altLang="en-US" sz="2400" dirty="0"/>
              <a:t>The bottle </a:t>
            </a:r>
            <a:r>
              <a:rPr lang="en-US" altLang="en-US" sz="2400" b="1" dirty="0">
                <a:solidFill>
                  <a:srgbClr val="3366FF"/>
                </a:solidFill>
              </a:rPr>
              <a:t>floated </a:t>
            </a:r>
            <a:r>
              <a:rPr lang="en-US" altLang="en-US" sz="2400" dirty="0">
                <a:solidFill>
                  <a:schemeClr val="tx2"/>
                </a:solidFill>
              </a:rPr>
              <a:t>out</a:t>
            </a:r>
            <a:r>
              <a:rPr lang="en-US" altLang="en-US" sz="2400" dirty="0"/>
              <a:t>.</a:t>
            </a:r>
          </a:p>
          <a:p>
            <a:pPr eaLnBrk="1" hangingPunct="1">
              <a:lnSpc>
                <a:spcPct val="90000"/>
              </a:lnSpc>
            </a:pPr>
            <a:r>
              <a:rPr lang="en-US" altLang="en-US" sz="2800" dirty="0"/>
              <a:t>Spanish</a:t>
            </a:r>
          </a:p>
          <a:p>
            <a:pPr lvl="1" eaLnBrk="1" hangingPunct="1">
              <a:lnSpc>
                <a:spcPct val="90000"/>
              </a:lnSpc>
            </a:pPr>
            <a:r>
              <a:rPr lang="en-US" altLang="en-US" sz="2400" dirty="0"/>
              <a:t>La </a:t>
            </a:r>
            <a:r>
              <a:rPr lang="en-US" altLang="en-US" sz="2400" dirty="0" err="1"/>
              <a:t>botella</a:t>
            </a:r>
            <a:r>
              <a:rPr lang="en-US" altLang="en-US" sz="2400" dirty="0"/>
              <a:t> </a:t>
            </a:r>
            <a:r>
              <a:rPr lang="en-US" altLang="en-US" sz="2400" dirty="0" err="1">
                <a:solidFill>
                  <a:schemeClr val="tx2"/>
                </a:solidFill>
              </a:rPr>
              <a:t>salió</a:t>
            </a:r>
            <a:r>
              <a:rPr lang="en-US" altLang="en-US" sz="2400" dirty="0">
                <a:solidFill>
                  <a:schemeClr val="tx2"/>
                </a:solidFill>
              </a:rPr>
              <a:t> </a:t>
            </a:r>
            <a:r>
              <a:rPr lang="en-US" altLang="en-US" sz="2400" b="1" dirty="0" err="1">
                <a:solidFill>
                  <a:srgbClr val="3366FF"/>
                </a:solidFill>
              </a:rPr>
              <a:t>flotando</a:t>
            </a:r>
            <a:r>
              <a:rPr lang="en-US" altLang="en-US" sz="2400" dirty="0"/>
              <a:t>.</a:t>
            </a:r>
          </a:p>
          <a:p>
            <a:pPr lvl="1" eaLnBrk="1" hangingPunct="1">
              <a:lnSpc>
                <a:spcPct val="90000"/>
              </a:lnSpc>
            </a:pPr>
            <a:r>
              <a:rPr lang="en-US" altLang="en-US" sz="2400" dirty="0"/>
              <a:t>The bottle </a:t>
            </a:r>
            <a:r>
              <a:rPr lang="en-US" altLang="en-US" sz="2400" dirty="0">
                <a:solidFill>
                  <a:schemeClr val="tx2"/>
                </a:solidFill>
              </a:rPr>
              <a:t>exited </a:t>
            </a:r>
            <a:r>
              <a:rPr lang="en-US" altLang="en-US" sz="2400" b="1" dirty="0">
                <a:solidFill>
                  <a:srgbClr val="3366FF"/>
                </a:solidFill>
              </a:rPr>
              <a:t>floating</a:t>
            </a:r>
          </a:p>
          <a:p>
            <a:pPr lvl="1" eaLnBrk="1" hangingPunct="1">
              <a:lnSpc>
                <a:spcPct val="90000"/>
              </a:lnSpc>
            </a:pPr>
            <a:endParaRPr lang="en-US" altLang="en-US" sz="2400" b="1" dirty="0">
              <a:solidFill>
                <a:srgbClr val="3366FF"/>
              </a:solidFill>
            </a:endParaRPr>
          </a:p>
          <a:p>
            <a:pPr eaLnBrk="1" hangingPunct="1">
              <a:lnSpc>
                <a:spcPct val="90000"/>
              </a:lnSpc>
            </a:pPr>
            <a:r>
              <a:rPr lang="en-US" altLang="en-US" sz="2800" dirty="0"/>
              <a:t>Verb-framed </a:t>
            </a:r>
            <a:r>
              <a:rPr lang="en-US" altLang="en-US" sz="2800" dirty="0" err="1"/>
              <a:t>lang</a:t>
            </a:r>
            <a:r>
              <a:rPr lang="en-US" altLang="en-US" sz="2800" dirty="0"/>
              <a:t>: mark direction of motion on verb</a:t>
            </a:r>
          </a:p>
          <a:p>
            <a:pPr lvl="1" eaLnBrk="1" hangingPunct="1">
              <a:lnSpc>
                <a:spcPct val="90000"/>
              </a:lnSpc>
            </a:pPr>
            <a:r>
              <a:rPr lang="en-US" altLang="en-US" sz="2400" dirty="0"/>
              <a:t>Spanish, French, Arabic, Hebrew, Japanese, Tamil, Polynesian, Mayan, Bantu families</a:t>
            </a:r>
          </a:p>
          <a:p>
            <a:pPr eaLnBrk="1" hangingPunct="1">
              <a:lnSpc>
                <a:spcPct val="90000"/>
              </a:lnSpc>
            </a:pPr>
            <a:r>
              <a:rPr lang="en-US" altLang="en-US" sz="2800" dirty="0"/>
              <a:t>Satellite-framed </a:t>
            </a:r>
            <a:r>
              <a:rPr lang="en-US" altLang="en-US" sz="2800" dirty="0" err="1"/>
              <a:t>lang</a:t>
            </a:r>
            <a:r>
              <a:rPr lang="en-US" altLang="en-US" sz="2800" dirty="0"/>
              <a:t>: mark direction of motion on satellite</a:t>
            </a:r>
          </a:p>
          <a:p>
            <a:pPr lvl="1" eaLnBrk="1" hangingPunct="1">
              <a:lnSpc>
                <a:spcPct val="90000"/>
              </a:lnSpc>
            </a:pPr>
            <a:r>
              <a:rPr lang="en-US" altLang="en-US" sz="2400" dirty="0"/>
              <a:t>Crawl out, float off, jump down, walk over to, run after</a:t>
            </a:r>
          </a:p>
          <a:p>
            <a:pPr lvl="1" eaLnBrk="1" hangingPunct="1">
              <a:lnSpc>
                <a:spcPct val="90000"/>
              </a:lnSpc>
            </a:pPr>
            <a:r>
              <a:rPr lang="en-US" altLang="en-US" sz="2400" dirty="0"/>
              <a:t>Rest of Indo-European, Hungarian, Finnish, Chinese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en-US" sz="4400" smtClean="0"/>
              <a:t>Structural divergences</a:t>
            </a:r>
          </a:p>
        </p:txBody>
      </p:sp>
      <p:sp>
        <p:nvSpPr>
          <p:cNvPr id="82947" name="Rectangle 3"/>
          <p:cNvSpPr>
            <a:spLocks noGrp="1" noChangeArrowheads="1"/>
          </p:cNvSpPr>
          <p:nvPr>
            <p:ph idx="1"/>
          </p:nvPr>
        </p:nvSpPr>
        <p:spPr>
          <a:xfrm>
            <a:off x="2133600" y="1447800"/>
            <a:ext cx="7772400" cy="4572000"/>
          </a:xfrm>
        </p:spPr>
        <p:txBody>
          <a:bodyPr/>
          <a:lstStyle/>
          <a:p>
            <a:pPr eaLnBrk="1" hangingPunct="1"/>
            <a:r>
              <a:rPr lang="en-US" altLang="en-US" sz="2400" dirty="0" smtClean="0"/>
              <a:t>German: </a:t>
            </a:r>
            <a:r>
              <a:rPr lang="en-US" altLang="en-US" sz="2400" dirty="0" err="1" smtClean="0">
                <a:solidFill>
                  <a:srgbClr val="A50021"/>
                </a:solidFill>
              </a:rPr>
              <a:t>Wir</a:t>
            </a:r>
            <a:r>
              <a:rPr lang="en-US" altLang="en-US" sz="2400" dirty="0" smtClean="0">
                <a:solidFill>
                  <a:srgbClr val="A50021"/>
                </a:solidFill>
              </a:rPr>
              <a:t> </a:t>
            </a:r>
            <a:r>
              <a:rPr lang="en-US" altLang="en-US" sz="2400" dirty="0" err="1" smtClean="0">
                <a:solidFill>
                  <a:srgbClr val="A50021"/>
                </a:solidFill>
              </a:rPr>
              <a:t>treffen</a:t>
            </a:r>
            <a:r>
              <a:rPr lang="en-US" altLang="en-US" sz="2400" dirty="0" smtClean="0">
                <a:solidFill>
                  <a:srgbClr val="A50021"/>
                </a:solidFill>
              </a:rPr>
              <a:t> </a:t>
            </a:r>
            <a:r>
              <a:rPr lang="en-US" altLang="en-US" sz="2400" dirty="0" err="1" smtClean="0">
                <a:solidFill>
                  <a:srgbClr val="A50021"/>
                </a:solidFill>
              </a:rPr>
              <a:t>uns</a:t>
            </a:r>
            <a:r>
              <a:rPr lang="en-US" altLang="en-US" sz="2400" dirty="0" smtClean="0"/>
              <a:t> </a:t>
            </a:r>
            <a:r>
              <a:rPr lang="en-US" altLang="en-US" sz="2400" b="1" dirty="0" smtClean="0"/>
              <a:t>am </a:t>
            </a:r>
            <a:r>
              <a:rPr lang="en-US" altLang="en-US" sz="2400" b="1" dirty="0" err="1" smtClean="0"/>
              <a:t>Mittwoch</a:t>
            </a:r>
            <a:endParaRPr lang="en-US" altLang="en-US" sz="2400" b="1" dirty="0" smtClean="0"/>
          </a:p>
          <a:p>
            <a:pPr eaLnBrk="1" hangingPunct="1"/>
            <a:r>
              <a:rPr lang="en-US" altLang="en-US" sz="2400" dirty="0" smtClean="0"/>
              <a:t>English: </a:t>
            </a:r>
            <a:r>
              <a:rPr lang="en-US" altLang="en-US" sz="2400" dirty="0" smtClean="0">
                <a:solidFill>
                  <a:srgbClr val="A50021"/>
                </a:solidFill>
              </a:rPr>
              <a:t>We</a:t>
            </a:r>
            <a:r>
              <a:rPr lang="ja-JP" altLang="en-US" sz="2400" dirty="0" smtClean="0">
                <a:solidFill>
                  <a:srgbClr val="A50021"/>
                </a:solidFill>
              </a:rPr>
              <a:t>’</a:t>
            </a:r>
            <a:r>
              <a:rPr lang="en-US" altLang="ja-JP" sz="2400" dirty="0" err="1" smtClean="0">
                <a:solidFill>
                  <a:srgbClr val="A50021"/>
                </a:solidFill>
              </a:rPr>
              <a:t>ll</a:t>
            </a:r>
            <a:r>
              <a:rPr lang="en-US" altLang="ja-JP" sz="2400" dirty="0" smtClean="0">
                <a:solidFill>
                  <a:srgbClr val="A50021"/>
                </a:solidFill>
              </a:rPr>
              <a:t> meet</a:t>
            </a:r>
            <a:r>
              <a:rPr lang="en-US" altLang="ja-JP" sz="2400" dirty="0" smtClean="0"/>
              <a:t> </a:t>
            </a:r>
            <a:r>
              <a:rPr lang="en-US" altLang="ja-JP" sz="2400" b="1" dirty="0" smtClean="0"/>
              <a:t>on Wednesday</a:t>
            </a:r>
          </a:p>
          <a:p>
            <a:pPr eaLnBrk="1" hangingPunct="1"/>
            <a:endParaRPr lang="en-US" altLang="en-US" sz="24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z="4000" smtClean="0"/>
              <a:t>Head Swapping</a:t>
            </a:r>
          </a:p>
        </p:txBody>
      </p:sp>
      <p:sp>
        <p:nvSpPr>
          <p:cNvPr id="84995" name="Rectangle 3"/>
          <p:cNvSpPr>
            <a:spLocks noGrp="1" noChangeArrowheads="1"/>
          </p:cNvSpPr>
          <p:nvPr>
            <p:ph idx="1"/>
          </p:nvPr>
        </p:nvSpPr>
        <p:spPr/>
        <p:txBody>
          <a:bodyPr/>
          <a:lstStyle/>
          <a:p>
            <a:pPr eaLnBrk="1" hangingPunct="1">
              <a:lnSpc>
                <a:spcPct val="90000"/>
              </a:lnSpc>
            </a:pPr>
            <a:r>
              <a:rPr lang="en-US" altLang="en-US" sz="2400" dirty="0" smtClean="0"/>
              <a:t>English: X swim across Y</a:t>
            </a:r>
          </a:p>
          <a:p>
            <a:pPr eaLnBrk="1" hangingPunct="1">
              <a:lnSpc>
                <a:spcPct val="90000"/>
              </a:lnSpc>
            </a:pPr>
            <a:r>
              <a:rPr lang="en-US" altLang="en-US" sz="2400" dirty="0" smtClean="0"/>
              <a:t>Spanish: X </a:t>
            </a:r>
            <a:r>
              <a:rPr lang="en-US" altLang="en-US" sz="2400" dirty="0" err="1" smtClean="0"/>
              <a:t>crucar</a:t>
            </a:r>
            <a:r>
              <a:rPr lang="en-US" altLang="en-US" sz="2400" dirty="0" smtClean="0"/>
              <a:t> Y </a:t>
            </a:r>
            <a:r>
              <a:rPr lang="en-US" altLang="en-US" sz="2400" dirty="0" err="1" smtClean="0"/>
              <a:t>nadando</a:t>
            </a:r>
            <a:endParaRPr lang="en-US" altLang="en-US" sz="2400" dirty="0" smtClean="0"/>
          </a:p>
          <a:p>
            <a:pPr eaLnBrk="1" hangingPunct="1">
              <a:lnSpc>
                <a:spcPct val="90000"/>
              </a:lnSpc>
            </a:pPr>
            <a:endParaRPr lang="en-US" altLang="en-US" sz="2400" dirty="0" smtClean="0"/>
          </a:p>
          <a:p>
            <a:pPr eaLnBrk="1" hangingPunct="1">
              <a:lnSpc>
                <a:spcPct val="90000"/>
              </a:lnSpc>
            </a:pPr>
            <a:r>
              <a:rPr lang="en-US" altLang="en-US" sz="2400" dirty="0" smtClean="0"/>
              <a:t>English: I </a:t>
            </a:r>
            <a:r>
              <a:rPr lang="en-US" altLang="en-US" sz="2400" b="1" dirty="0" smtClean="0"/>
              <a:t>like</a:t>
            </a:r>
            <a:r>
              <a:rPr lang="en-US" altLang="en-US" sz="2400" dirty="0" smtClean="0"/>
              <a:t> to eat</a:t>
            </a:r>
          </a:p>
          <a:p>
            <a:pPr eaLnBrk="1" hangingPunct="1">
              <a:lnSpc>
                <a:spcPct val="90000"/>
              </a:lnSpc>
            </a:pPr>
            <a:r>
              <a:rPr lang="en-US" altLang="en-US" sz="2400" dirty="0" smtClean="0"/>
              <a:t>German: </a:t>
            </a:r>
            <a:r>
              <a:rPr lang="en-US" altLang="en-US" sz="2400" dirty="0" err="1" smtClean="0"/>
              <a:t>Ich</a:t>
            </a:r>
            <a:r>
              <a:rPr lang="en-US" altLang="en-US" sz="2400" dirty="0" smtClean="0"/>
              <a:t> </a:t>
            </a:r>
            <a:r>
              <a:rPr lang="en-US" altLang="en-US" sz="2400" dirty="0" err="1" smtClean="0"/>
              <a:t>esse</a:t>
            </a:r>
            <a:r>
              <a:rPr lang="en-US" altLang="en-US" sz="2400" dirty="0" smtClean="0"/>
              <a:t> </a:t>
            </a:r>
            <a:r>
              <a:rPr lang="en-US" altLang="en-US" sz="2400" b="1" dirty="0" err="1" smtClean="0"/>
              <a:t>gern</a:t>
            </a:r>
            <a:endParaRPr lang="en-US" altLang="en-US" sz="2400" b="1" dirty="0" smtClean="0"/>
          </a:p>
          <a:p>
            <a:pPr eaLnBrk="1" hangingPunct="1">
              <a:lnSpc>
                <a:spcPct val="90000"/>
              </a:lnSpc>
            </a:pPr>
            <a:endParaRPr lang="en-US" altLang="en-US" sz="2400" dirty="0" smtClean="0"/>
          </a:p>
          <a:p>
            <a:pPr eaLnBrk="1" hangingPunct="1">
              <a:lnSpc>
                <a:spcPct val="90000"/>
              </a:lnSpc>
            </a:pPr>
            <a:r>
              <a:rPr lang="en-US" altLang="en-US" sz="2400" dirty="0" smtClean="0"/>
              <a:t>English: </a:t>
            </a:r>
            <a:r>
              <a:rPr lang="en-US" altLang="en-US" sz="2400" b="1" dirty="0" smtClean="0"/>
              <a:t>I</a:t>
            </a:r>
            <a:r>
              <a:rPr lang="ja-JP" altLang="en-US" sz="2400" b="1" dirty="0" smtClean="0"/>
              <a:t>’</a:t>
            </a:r>
            <a:r>
              <a:rPr lang="en-US" altLang="ja-JP" sz="2400" b="1" dirty="0" smtClean="0"/>
              <a:t>d</a:t>
            </a:r>
            <a:r>
              <a:rPr lang="en-US" altLang="ja-JP" sz="2400" dirty="0" smtClean="0"/>
              <a:t> prefer </a:t>
            </a:r>
            <a:r>
              <a:rPr lang="en-US" altLang="ja-JP" sz="2400" b="1" dirty="0" smtClean="0"/>
              <a:t>vanilla</a:t>
            </a:r>
            <a:endParaRPr lang="en-US" altLang="ja-JP" sz="2400" dirty="0" smtClean="0"/>
          </a:p>
          <a:p>
            <a:pPr eaLnBrk="1" hangingPunct="1">
              <a:lnSpc>
                <a:spcPct val="90000"/>
              </a:lnSpc>
            </a:pPr>
            <a:r>
              <a:rPr lang="en-US" altLang="en-US" sz="2400" dirty="0" smtClean="0"/>
              <a:t>German: </a:t>
            </a:r>
            <a:r>
              <a:rPr lang="en-US" altLang="en-US" sz="2400" b="1" dirty="0" smtClean="0"/>
              <a:t>Mir</a:t>
            </a:r>
            <a:r>
              <a:rPr lang="en-US" altLang="en-US" sz="2400" dirty="0" smtClean="0"/>
              <a:t> </a:t>
            </a:r>
            <a:r>
              <a:rPr lang="en-US" altLang="en-US" sz="2400" dirty="0" err="1" smtClean="0"/>
              <a:t>wäre</a:t>
            </a:r>
            <a:r>
              <a:rPr lang="en-US" altLang="en-US" sz="2400" dirty="0" smtClean="0"/>
              <a:t> </a:t>
            </a:r>
            <a:r>
              <a:rPr lang="en-US" altLang="en-US" sz="2400" b="1" dirty="0" err="1" smtClean="0"/>
              <a:t>Vanille</a:t>
            </a:r>
            <a:r>
              <a:rPr lang="en-US" altLang="en-US" sz="2400" dirty="0" smtClean="0"/>
              <a:t> </a:t>
            </a:r>
            <a:r>
              <a:rPr lang="en-US" altLang="en-US" sz="2400" dirty="0" err="1" smtClean="0"/>
              <a:t>lieber</a:t>
            </a:r>
            <a:endParaRPr lang="en-US" altLang="en-US" sz="2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z="4400" smtClean="0"/>
              <a:t>Thematic divergence</a:t>
            </a:r>
          </a:p>
        </p:txBody>
      </p:sp>
      <p:sp>
        <p:nvSpPr>
          <p:cNvPr id="87043" name="Rectangle 3"/>
          <p:cNvSpPr>
            <a:spLocks noGrp="1" noChangeArrowheads="1"/>
          </p:cNvSpPr>
          <p:nvPr>
            <p:ph idx="1"/>
          </p:nvPr>
        </p:nvSpPr>
        <p:spPr/>
        <p:txBody>
          <a:bodyPr/>
          <a:lstStyle/>
          <a:p>
            <a:pPr eaLnBrk="1" hangingPunct="1"/>
            <a:r>
              <a:rPr lang="en-US" altLang="en-US" sz="2400" smtClean="0"/>
              <a:t>Spanish: </a:t>
            </a:r>
            <a:r>
              <a:rPr lang="en-US" altLang="en-US" sz="2400" b="1" smtClean="0"/>
              <a:t>Y </a:t>
            </a:r>
            <a:r>
              <a:rPr lang="en-US" altLang="en-US" sz="2400" smtClean="0"/>
              <a:t>me gusto</a:t>
            </a:r>
          </a:p>
          <a:p>
            <a:pPr eaLnBrk="1" hangingPunct="1"/>
            <a:r>
              <a:rPr lang="en-US" altLang="en-US" sz="2400" smtClean="0"/>
              <a:t>English: I like </a:t>
            </a:r>
            <a:r>
              <a:rPr lang="en-US" altLang="en-US" sz="2400" b="1" smtClean="0"/>
              <a:t>Y</a:t>
            </a:r>
          </a:p>
          <a:p>
            <a:pPr eaLnBrk="1" hangingPunct="1"/>
            <a:endParaRPr lang="en-US" altLang="en-US" sz="2400" b="1" smtClean="0"/>
          </a:p>
          <a:p>
            <a:pPr eaLnBrk="1" hangingPunct="1"/>
            <a:r>
              <a:rPr lang="en-US" altLang="en-US" sz="2400" smtClean="0"/>
              <a:t>German: Mir fällt </a:t>
            </a:r>
            <a:r>
              <a:rPr lang="en-US" altLang="en-US" sz="2400" b="1" smtClean="0"/>
              <a:t>der Termin</a:t>
            </a:r>
            <a:r>
              <a:rPr lang="en-US" altLang="en-US" sz="2400" smtClean="0"/>
              <a:t> ein</a:t>
            </a:r>
          </a:p>
          <a:p>
            <a:pPr eaLnBrk="1" hangingPunct="1"/>
            <a:r>
              <a:rPr lang="en-US" altLang="en-US" sz="2400" smtClean="0"/>
              <a:t>English: I</a:t>
            </a:r>
            <a:r>
              <a:rPr lang="en-US" altLang="en-US" sz="2400" b="1" smtClean="0"/>
              <a:t> </a:t>
            </a:r>
            <a:r>
              <a:rPr lang="en-US" altLang="en-US" sz="2400" smtClean="0"/>
              <a:t>forget</a:t>
            </a:r>
            <a:r>
              <a:rPr lang="en-US" altLang="en-US" sz="2400" b="1" smtClean="0"/>
              <a:t> the date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z="4400" smtClean="0"/>
              <a:t>Google Translate</a:t>
            </a:r>
          </a:p>
        </p:txBody>
      </p:sp>
      <p:sp>
        <p:nvSpPr>
          <p:cNvPr id="25603" name="Rectangle 3"/>
          <p:cNvSpPr>
            <a:spLocks noGrp="1" noChangeArrowheads="1"/>
          </p:cNvSpPr>
          <p:nvPr>
            <p:ph idx="1"/>
          </p:nvPr>
        </p:nvSpPr>
        <p:spPr>
          <a:xfrm>
            <a:off x="1371600" y="1066800"/>
            <a:ext cx="6096000" cy="2362200"/>
          </a:xfrm>
        </p:spPr>
        <p:txBody>
          <a:bodyPr/>
          <a:lstStyle/>
          <a:p>
            <a:pPr eaLnBrk="1" hangingPunct="1">
              <a:defRPr/>
            </a:pPr>
            <a:r>
              <a:rPr lang="en-US" sz="2400" dirty="0"/>
              <a:t>The translation</a:t>
            </a:r>
          </a:p>
          <a:p>
            <a:pPr marL="300038" lvl="1" indent="0">
              <a:buNone/>
              <a:defRPr/>
            </a:pPr>
            <a:r>
              <a:rPr lang="en-US" dirty="0">
                <a:hlinkClick r:id="rId3"/>
              </a:rPr>
              <a:t>http://translate.google.com/translate?hl=en&amp;sl=es&amp;tl=en&amp;u=http%3A%2F%2Fwww.cocinadominicana.com%2Facompanamientos-ensaladas-pastelones%2F1907-tostones.html</a:t>
            </a:r>
            <a:endParaRPr lang="en-US" dirty="0"/>
          </a:p>
          <a:p>
            <a:pPr eaLnBrk="1" hangingPunct="1">
              <a:defRPr/>
            </a:pPr>
            <a:r>
              <a:rPr lang="en-US" sz="2400" dirty="0"/>
              <a:t>The original recipe for </a:t>
            </a:r>
            <a:r>
              <a:rPr lang="en-US" sz="2400" dirty="0" err="1"/>
              <a:t>tostones</a:t>
            </a:r>
            <a:endParaRPr lang="en-US" sz="2400" dirty="0"/>
          </a:p>
          <a:p>
            <a:pPr marL="300038" lvl="1" indent="0">
              <a:buNone/>
              <a:defRPr/>
            </a:pPr>
            <a:r>
              <a:rPr lang="en-US" dirty="0">
                <a:hlinkClick r:id="rId4"/>
              </a:rPr>
              <a:t>http://www.cocinadominicana.com/acompanamientos-ensaladas-pastelones/1907-tostones.html</a:t>
            </a:r>
            <a:endParaRPr lang="en-US" dirty="0"/>
          </a:p>
        </p:txBody>
      </p:sp>
      <p:pic>
        <p:nvPicPr>
          <p:cNvPr id="12291" name="Picture 3" descr="tostones.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93157" y="4128294"/>
            <a:ext cx="2312987" cy="231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descr="02PLANTAIN.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4128294"/>
            <a:ext cx="3581400"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7696200" y="1531203"/>
            <a:ext cx="3962400" cy="830997"/>
          </a:xfrm>
          <a:prstGeom prst="rect">
            <a:avLst/>
          </a:prstGeom>
          <a:solidFill>
            <a:schemeClr val="bg1">
              <a:lumMod val="85000"/>
            </a:schemeClr>
          </a:solidFill>
        </p:spPr>
        <p:txBody>
          <a:bodyPr wrap="square">
            <a:spAutoFit/>
          </a:bodyPr>
          <a:lstStyle/>
          <a:p>
            <a:r>
              <a:rPr lang="en-US" b="1" i="0" u="none" strike="noStrike" dirty="0" smtClean="0">
                <a:solidFill>
                  <a:srgbClr val="777777"/>
                </a:solidFill>
                <a:effectLst/>
                <a:latin typeface="Verdana" panose="020B0604030504040204" pitchFamily="34" charset="0"/>
              </a:rPr>
              <a:t>Fried banana is eaten in many parts of Latin America, and especially in the Caribbean</a:t>
            </a:r>
            <a:endParaRPr lang="en-US" b="1" dirty="0"/>
          </a:p>
        </p:txBody>
      </p:sp>
      <p:sp>
        <p:nvSpPr>
          <p:cNvPr id="3" name="Rectangle 2"/>
          <p:cNvSpPr/>
          <p:nvPr/>
        </p:nvSpPr>
        <p:spPr>
          <a:xfrm>
            <a:off x="7696200" y="2833601"/>
            <a:ext cx="3962400" cy="1077218"/>
          </a:xfrm>
          <a:prstGeom prst="rect">
            <a:avLst/>
          </a:prstGeom>
          <a:solidFill>
            <a:srgbClr val="CCFFFF"/>
          </a:solidFill>
        </p:spPr>
        <p:txBody>
          <a:bodyPr wrap="square">
            <a:spAutoFit/>
          </a:bodyPr>
          <a:lstStyle/>
          <a:p>
            <a:r>
              <a:rPr lang="es-ES" b="1" i="0" u="none" strike="noStrike" dirty="0" smtClean="0">
                <a:solidFill>
                  <a:srgbClr val="777777"/>
                </a:solidFill>
                <a:effectLst/>
                <a:latin typeface="Verdana" panose="020B0604030504040204" pitchFamily="34" charset="0"/>
              </a:rPr>
              <a:t>Plátano frito se come en muchísimas partes de Latinoamérica, y en especial en el Caribe</a:t>
            </a:r>
            <a:endParaRPr lang="en-US"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057400" y="0"/>
            <a:ext cx="8458200" cy="762000"/>
          </a:xfrm>
        </p:spPr>
        <p:txBody>
          <a:bodyPr/>
          <a:lstStyle/>
          <a:p>
            <a:pPr eaLnBrk="1" hangingPunct="1"/>
            <a:r>
              <a:rPr lang="en-US" altLang="en-US" sz="4000" dirty="0"/>
              <a:t>Divergence counts from Bonnie Dorr</a:t>
            </a:r>
          </a:p>
        </p:txBody>
      </p:sp>
      <p:sp>
        <p:nvSpPr>
          <p:cNvPr id="89091" name="Rectangle 3"/>
          <p:cNvSpPr>
            <a:spLocks noGrp="1" noChangeArrowheads="1"/>
          </p:cNvSpPr>
          <p:nvPr>
            <p:ph idx="1"/>
          </p:nvPr>
        </p:nvSpPr>
        <p:spPr>
          <a:xfrm>
            <a:off x="1676400" y="1239919"/>
            <a:ext cx="9601200" cy="588881"/>
          </a:xfrm>
        </p:spPr>
        <p:txBody>
          <a:bodyPr/>
          <a:lstStyle/>
          <a:p>
            <a:pPr eaLnBrk="1" hangingPunct="1">
              <a:defRPr/>
            </a:pPr>
            <a:r>
              <a:rPr lang="en-US" sz="2400" dirty="0"/>
              <a:t>32% of sentences in UN Spanish/English Corpus (5K)</a:t>
            </a:r>
            <a:endParaRPr lang="en-US" sz="2800" dirty="0">
              <a:ea typeface="+mn-ea"/>
              <a:cs typeface="+mn-cs"/>
            </a:endParaRPr>
          </a:p>
        </p:txBody>
      </p:sp>
      <p:graphicFrame>
        <p:nvGraphicFramePr>
          <p:cNvPr id="758835" name="Group 51"/>
          <p:cNvGraphicFramePr>
            <a:graphicFrameLocks noGrp="1"/>
          </p:cNvGraphicFramePr>
          <p:nvPr/>
        </p:nvGraphicFramePr>
        <p:xfrm>
          <a:off x="2362200" y="2235200"/>
          <a:ext cx="7848600" cy="4013200"/>
        </p:xfrm>
        <a:graphic>
          <a:graphicData uri="http://schemas.openxmlformats.org/drawingml/2006/table">
            <a:tbl>
              <a:tblPr/>
              <a:tblGrid>
                <a:gridCol w="2438400"/>
                <a:gridCol w="4419600"/>
                <a:gridCol w="990600"/>
              </a:tblGrid>
              <a:tr h="762000">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MS PGothic" panose="020B0600070205080204" pitchFamily="34" charset="-128"/>
                        </a:rPr>
                        <a:t>Categorial</a:t>
                      </a:r>
                      <a:endParaRPr kumimoji="0" lang="en-US" altLang="en-US" sz="24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X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ea typeface="MS PGothic" panose="020B0600070205080204" pitchFamily="34" charset="-128"/>
                        </a:rPr>
                        <a:t>tener</a:t>
                      </a: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 </a:t>
                      </a:r>
                      <a:r>
                        <a:rPr kumimoji="0" lang="en-US" altLang="en-US" sz="1800" b="0" i="0" u="none" strike="noStrike" cap="none" normalizeH="0" baseline="0" dirty="0" err="1" smtClean="0">
                          <a:ln>
                            <a:noFill/>
                          </a:ln>
                          <a:solidFill>
                            <a:schemeClr val="tx1"/>
                          </a:solidFill>
                          <a:effectLst/>
                          <a:latin typeface="Times New Roman" panose="02020603050405020304" pitchFamily="18" charset="0"/>
                          <a:ea typeface="MS PGothic" panose="020B0600070205080204" pitchFamily="34" charset="-128"/>
                        </a:rPr>
                        <a:t>hambre</a:t>
                      </a: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Y have hunger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Conflational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X dar puñaladas a Z</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X stab 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83%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Structural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X entrar en 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X enter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Head Swapping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X cruzar Y nadando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X swim across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Thematic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X gustar a 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Y likes 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kumimoji="1"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kumimoji="1"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defRPr kumimoji="1" b="1">
                          <a:solidFill>
                            <a:schemeClr val="tx1"/>
                          </a:solidFill>
                          <a:latin typeface="Arial" panose="020B0604020202020204" pitchFamily="34" charset="0"/>
                          <a:ea typeface="MS PGothic" panose="020B0600070205080204" pitchFamily="34" charset="-128"/>
                        </a:defRPr>
                      </a:lvl3pPr>
                      <a:lvl4pPr marL="1600200" indent="-228600">
                        <a:spcBef>
                          <a:spcPct val="20000"/>
                        </a:spcBef>
                        <a:defRPr kumimoji="1" sz="1600" b="1">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2"/>
                        </a:buClr>
                        <a:defRPr kumimoji="1" sz="16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defRPr kumimoji="1" sz="1600"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en-US" sz="4400" smtClean="0"/>
              <a:t>3 </a:t>
            </a:r>
            <a:r>
              <a:rPr lang="ja-JP" altLang="en-US" sz="4400" smtClean="0"/>
              <a:t>“</a:t>
            </a:r>
            <a:r>
              <a:rPr lang="en-US" altLang="ja-JP" sz="4400" smtClean="0"/>
              <a:t>Classical</a:t>
            </a:r>
            <a:r>
              <a:rPr lang="ja-JP" altLang="en-US" sz="4400" smtClean="0"/>
              <a:t>”</a:t>
            </a:r>
            <a:r>
              <a:rPr lang="en-US" altLang="ja-JP" sz="4400" smtClean="0"/>
              <a:t> methods for MT</a:t>
            </a:r>
            <a:endParaRPr lang="en-US" altLang="en-US" sz="4400" smtClean="0"/>
          </a:p>
        </p:txBody>
      </p:sp>
      <p:sp>
        <p:nvSpPr>
          <p:cNvPr id="91139" name="Rectangle 3"/>
          <p:cNvSpPr>
            <a:spLocks noGrp="1" noChangeArrowheads="1"/>
          </p:cNvSpPr>
          <p:nvPr>
            <p:ph idx="1"/>
          </p:nvPr>
        </p:nvSpPr>
        <p:spPr/>
        <p:txBody>
          <a:bodyPr/>
          <a:lstStyle/>
          <a:p>
            <a:pPr eaLnBrk="1" hangingPunct="1"/>
            <a:r>
              <a:rPr lang="en-US" altLang="en-US" sz="3200"/>
              <a:t>Direct</a:t>
            </a:r>
          </a:p>
          <a:p>
            <a:pPr eaLnBrk="1" hangingPunct="1"/>
            <a:r>
              <a:rPr lang="en-US" altLang="en-US" sz="3200"/>
              <a:t>Transfer</a:t>
            </a:r>
          </a:p>
          <a:p>
            <a:pPr eaLnBrk="1" hangingPunct="1"/>
            <a:r>
              <a:rPr lang="en-US" altLang="en-US" sz="3200"/>
              <a:t>Interlingua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057400" y="0"/>
            <a:ext cx="9448800" cy="762000"/>
          </a:xfrm>
        </p:spPr>
        <p:txBody>
          <a:bodyPr>
            <a:noAutofit/>
          </a:bodyPr>
          <a:lstStyle/>
          <a:p>
            <a:pPr eaLnBrk="1" hangingPunct="1"/>
            <a:r>
              <a:rPr lang="en-US" altLang="en-US" sz="4400"/>
              <a:t>Three MT Approaches: Direct, Transfer, Interlingual</a:t>
            </a:r>
          </a:p>
        </p:txBody>
      </p:sp>
      <p:pic>
        <p:nvPicPr>
          <p:cNvPr id="80898" name="Picture 35" descr="vauqpy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143000"/>
            <a:ext cx="10704114" cy="47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en-US" sz="4400" smtClean="0"/>
              <a:t>Direct Translation</a:t>
            </a:r>
          </a:p>
        </p:txBody>
      </p:sp>
      <p:sp>
        <p:nvSpPr>
          <p:cNvPr id="95235" name="Rectangle 3"/>
          <p:cNvSpPr>
            <a:spLocks noGrp="1" noChangeArrowheads="1"/>
          </p:cNvSpPr>
          <p:nvPr>
            <p:ph idx="1"/>
          </p:nvPr>
        </p:nvSpPr>
        <p:spPr>
          <a:xfrm>
            <a:off x="1921452" y="2667000"/>
            <a:ext cx="8001000" cy="3505200"/>
          </a:xfrm>
        </p:spPr>
        <p:txBody>
          <a:bodyPr>
            <a:normAutofit fontScale="92500" lnSpcReduction="10000"/>
          </a:bodyPr>
          <a:lstStyle/>
          <a:p>
            <a:pPr marL="360363" indent="-360363" eaLnBrk="1" hangingPunct="1">
              <a:defRPr/>
            </a:pPr>
            <a:r>
              <a:rPr lang="en-US" sz="2800" dirty="0"/>
              <a:t>Proceed word-by-word through text</a:t>
            </a:r>
          </a:p>
          <a:p>
            <a:pPr marL="360363" indent="-360363" eaLnBrk="1" hangingPunct="1">
              <a:defRPr/>
            </a:pPr>
            <a:r>
              <a:rPr lang="en-US" sz="2800" dirty="0"/>
              <a:t>Translating each word</a:t>
            </a:r>
          </a:p>
          <a:p>
            <a:pPr marL="360363" indent="-360363" eaLnBrk="1" hangingPunct="1">
              <a:defRPr/>
            </a:pPr>
            <a:r>
              <a:rPr lang="en-US" sz="2800" dirty="0"/>
              <a:t>No intermediate structures except morphology</a:t>
            </a:r>
          </a:p>
          <a:p>
            <a:pPr marL="360363" indent="-360363" eaLnBrk="1" hangingPunct="1">
              <a:defRPr/>
            </a:pPr>
            <a:r>
              <a:rPr lang="en-US" sz="2800" dirty="0"/>
              <a:t>Knowledge is in the form of </a:t>
            </a:r>
          </a:p>
          <a:p>
            <a:pPr lvl="1" eaLnBrk="1" hangingPunct="1">
              <a:defRPr/>
            </a:pPr>
            <a:r>
              <a:rPr lang="en-US" sz="2400" dirty="0">
                <a:ea typeface="ＭＳ Ｐゴシック" charset="0"/>
              </a:rPr>
              <a:t>Huge bilingual dictionary</a:t>
            </a:r>
          </a:p>
          <a:p>
            <a:pPr lvl="1" eaLnBrk="1" hangingPunct="1">
              <a:defRPr/>
            </a:pPr>
            <a:r>
              <a:rPr lang="en-US" sz="2400" dirty="0">
                <a:ea typeface="ＭＳ Ｐゴシック" charset="0"/>
              </a:rPr>
              <a:t>word-to-word translation information</a:t>
            </a:r>
          </a:p>
          <a:p>
            <a:pPr marL="360363" indent="-360363" eaLnBrk="1" hangingPunct="1">
              <a:defRPr/>
            </a:pPr>
            <a:r>
              <a:rPr lang="en-US" sz="2800" dirty="0"/>
              <a:t>After word translation, can do simple reordering</a:t>
            </a:r>
          </a:p>
          <a:p>
            <a:pPr lvl="1" eaLnBrk="1" hangingPunct="1">
              <a:defRPr/>
            </a:pPr>
            <a:r>
              <a:rPr lang="en-US" sz="2400" dirty="0">
                <a:ea typeface="ＭＳ Ｐゴシック" charset="0"/>
              </a:rPr>
              <a:t>Adjective ordering English -&gt; French/Spanish</a:t>
            </a:r>
          </a:p>
        </p:txBody>
      </p:sp>
      <p:pic>
        <p:nvPicPr>
          <p:cNvPr id="82947" name="Picture 4" descr="directm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0669" y="1241678"/>
            <a:ext cx="10025491" cy="104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sz="4400" smtClean="0"/>
              <a:t>Direct MT Dictionary entry</a:t>
            </a:r>
          </a:p>
        </p:txBody>
      </p:sp>
      <p:pic>
        <p:nvPicPr>
          <p:cNvPr id="84994" name="Picture 4" descr="directf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209801"/>
            <a:ext cx="9144000" cy="328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altLang="en-US" sz="4400" smtClean="0"/>
              <a:t>Direct MT</a:t>
            </a:r>
          </a:p>
        </p:txBody>
      </p:sp>
      <p:pic>
        <p:nvPicPr>
          <p:cNvPr id="87042" name="Picture 4" descr="direc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2114" y="2590800"/>
            <a:ext cx="886618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altLang="en-US" sz="4400" smtClean="0"/>
              <a:t>Problems with direct MT</a:t>
            </a:r>
          </a:p>
        </p:txBody>
      </p:sp>
      <p:sp>
        <p:nvSpPr>
          <p:cNvPr id="101379" name="Rectangle 3"/>
          <p:cNvSpPr>
            <a:spLocks noGrp="1" noChangeArrowheads="1"/>
          </p:cNvSpPr>
          <p:nvPr>
            <p:ph idx="1"/>
          </p:nvPr>
        </p:nvSpPr>
        <p:spPr/>
        <p:txBody>
          <a:bodyPr/>
          <a:lstStyle/>
          <a:p>
            <a:pPr eaLnBrk="1" hangingPunct="1"/>
            <a:r>
              <a:rPr lang="en-US" altLang="en-US" sz="2400" dirty="0" smtClean="0"/>
              <a:t>German</a:t>
            </a:r>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sz="2400" dirty="0" smtClean="0"/>
          </a:p>
          <a:p>
            <a:pPr eaLnBrk="1" hangingPunct="1"/>
            <a:r>
              <a:rPr lang="en-US" altLang="en-US" sz="2400" dirty="0" smtClean="0"/>
              <a:t>Chinese</a:t>
            </a:r>
            <a:endParaRPr lang="en-US" altLang="en-US" dirty="0" smtClean="0"/>
          </a:p>
        </p:txBody>
      </p:sp>
      <p:pic>
        <p:nvPicPr>
          <p:cNvPr id="89091" name="Picture 4" descr="hex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752600"/>
            <a:ext cx="5284788"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2" name="Picture 5" descr="chineseadver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1" y="4454525"/>
            <a:ext cx="4994275"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altLang="en-US" sz="4800" smtClean="0"/>
              <a:t>The Transfer Model</a:t>
            </a:r>
          </a:p>
        </p:txBody>
      </p:sp>
      <p:sp>
        <p:nvSpPr>
          <p:cNvPr id="103427" name="Rectangle 3"/>
          <p:cNvSpPr>
            <a:spLocks noGrp="1" noChangeArrowheads="1"/>
          </p:cNvSpPr>
          <p:nvPr>
            <p:ph idx="1"/>
          </p:nvPr>
        </p:nvSpPr>
        <p:spPr/>
        <p:txBody>
          <a:bodyPr/>
          <a:lstStyle/>
          <a:p>
            <a:pPr marL="360363" indent="-360363" eaLnBrk="1" hangingPunct="1">
              <a:defRPr/>
            </a:pPr>
            <a:r>
              <a:rPr lang="en-US" sz="2800" dirty="0">
                <a:ea typeface="+mn-ea"/>
                <a:cs typeface="+mn-cs"/>
              </a:rPr>
              <a:t>Idea: apply </a:t>
            </a:r>
            <a:r>
              <a:rPr lang="en-US" sz="2800" b="1" dirty="0">
                <a:solidFill>
                  <a:srgbClr val="A50021"/>
                </a:solidFill>
                <a:ea typeface="+mn-ea"/>
                <a:cs typeface="+mn-cs"/>
              </a:rPr>
              <a:t>contrastive knowledge</a:t>
            </a:r>
            <a:r>
              <a:rPr lang="en-US" sz="2800" dirty="0">
                <a:ea typeface="+mn-ea"/>
                <a:cs typeface="+mn-cs"/>
              </a:rPr>
              <a:t>, i.e., knowledge about the difference between two languages</a:t>
            </a:r>
          </a:p>
          <a:p>
            <a:pPr marL="360363" indent="-360363" eaLnBrk="1" hangingPunct="1">
              <a:defRPr/>
            </a:pPr>
            <a:r>
              <a:rPr lang="en-US" sz="2800" dirty="0">
                <a:ea typeface="+mn-ea"/>
                <a:cs typeface="+mn-cs"/>
              </a:rPr>
              <a:t>Steps:</a:t>
            </a:r>
          </a:p>
          <a:p>
            <a:pPr lvl="1" eaLnBrk="1" hangingPunct="1">
              <a:defRPr/>
            </a:pPr>
            <a:r>
              <a:rPr lang="en-US" sz="2400" dirty="0">
                <a:ea typeface="ＭＳ Ｐゴシック" charset="0"/>
              </a:rPr>
              <a:t>Analysis:  Syntactically parse Source language</a:t>
            </a:r>
          </a:p>
          <a:p>
            <a:pPr lvl="1" eaLnBrk="1" hangingPunct="1">
              <a:defRPr/>
            </a:pPr>
            <a:r>
              <a:rPr lang="en-US" sz="2400" dirty="0">
                <a:ea typeface="ＭＳ Ｐゴシック" charset="0"/>
              </a:rPr>
              <a:t>Transfer: Rules to turn this parse into parse for Target language</a:t>
            </a:r>
          </a:p>
          <a:p>
            <a:pPr lvl="1" eaLnBrk="1" hangingPunct="1">
              <a:defRPr/>
            </a:pPr>
            <a:r>
              <a:rPr lang="en-US" sz="2400" dirty="0">
                <a:ea typeface="ＭＳ Ｐゴシック" charset="0"/>
              </a:rPr>
              <a:t>Generation: Generate Target sentence from parse tree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n-US" altLang="en-US" sz="4800" smtClean="0"/>
              <a:t>English to French</a:t>
            </a:r>
          </a:p>
        </p:txBody>
      </p:sp>
      <p:sp>
        <p:nvSpPr>
          <p:cNvPr id="105475" name="Rectangle 3"/>
          <p:cNvSpPr>
            <a:spLocks noGrp="1" noChangeArrowheads="1"/>
          </p:cNvSpPr>
          <p:nvPr>
            <p:ph idx="1"/>
          </p:nvPr>
        </p:nvSpPr>
        <p:spPr>
          <a:xfrm>
            <a:off x="1943100" y="1290962"/>
            <a:ext cx="8305800" cy="3738237"/>
          </a:xfrm>
        </p:spPr>
        <p:txBody>
          <a:bodyPr>
            <a:normAutofit fontScale="92500" lnSpcReduction="10000"/>
          </a:bodyPr>
          <a:lstStyle/>
          <a:p>
            <a:pPr marL="360363" indent="-360363" eaLnBrk="1" hangingPunct="1"/>
            <a:r>
              <a:rPr lang="en-US" altLang="en-US" sz="3600" dirty="0" smtClean="0"/>
              <a:t>Generally</a:t>
            </a:r>
          </a:p>
          <a:p>
            <a:pPr lvl="1" eaLnBrk="1" hangingPunct="1"/>
            <a:r>
              <a:rPr lang="en-US" altLang="en-US" sz="3200" dirty="0" smtClean="0"/>
              <a:t>English: Adjective Noun</a:t>
            </a:r>
          </a:p>
          <a:p>
            <a:pPr lvl="1" eaLnBrk="1" hangingPunct="1"/>
            <a:r>
              <a:rPr lang="en-US" altLang="en-US" sz="3200" dirty="0" smtClean="0"/>
              <a:t>French: Noun Adjective</a:t>
            </a:r>
          </a:p>
          <a:p>
            <a:pPr lvl="1" eaLnBrk="1" hangingPunct="1"/>
            <a:r>
              <a:rPr lang="en-US" altLang="en-US" sz="3200" dirty="0" smtClean="0"/>
              <a:t>Note: not always true</a:t>
            </a:r>
          </a:p>
          <a:p>
            <a:pPr lvl="2" eaLnBrk="1" hangingPunct="1"/>
            <a:r>
              <a:rPr lang="en-US" altLang="en-US" sz="2400" dirty="0" smtClean="0"/>
              <a:t>‘Route </a:t>
            </a:r>
            <a:r>
              <a:rPr lang="en-US" altLang="en-US" sz="2400" dirty="0" err="1" smtClean="0"/>
              <a:t>mauvaise</a:t>
            </a:r>
            <a:r>
              <a:rPr lang="en-US" altLang="en-US" sz="2400" dirty="0" smtClean="0"/>
              <a:t>’ -&gt; </a:t>
            </a:r>
            <a:r>
              <a:rPr lang="ja-JP" altLang="en-US" sz="2400" dirty="0" smtClean="0"/>
              <a:t>‘</a:t>
            </a:r>
            <a:r>
              <a:rPr lang="en-US" altLang="ja-JP" sz="2400" dirty="0" smtClean="0"/>
              <a:t>bad road, badly-paved road</a:t>
            </a:r>
            <a:r>
              <a:rPr lang="ja-JP" altLang="en-US" sz="2400" dirty="0" smtClean="0"/>
              <a:t>’</a:t>
            </a:r>
            <a:endParaRPr lang="en-US" altLang="ja-JP" sz="2400" dirty="0" smtClean="0"/>
          </a:p>
          <a:p>
            <a:pPr lvl="2" eaLnBrk="1" hangingPunct="1"/>
            <a:r>
              <a:rPr lang="en-US" altLang="en-US" sz="2400" dirty="0" smtClean="0"/>
              <a:t>‘</a:t>
            </a:r>
            <a:r>
              <a:rPr lang="en-US" altLang="ja-JP" sz="2400" dirty="0" err="1" smtClean="0"/>
              <a:t>Mauvaise</a:t>
            </a:r>
            <a:r>
              <a:rPr lang="en-US" altLang="ja-JP" sz="2400" dirty="0" smtClean="0"/>
              <a:t> route</a:t>
            </a:r>
            <a:r>
              <a:rPr lang="en-US" altLang="en-US" sz="2400" dirty="0" smtClean="0"/>
              <a:t>’</a:t>
            </a:r>
            <a:r>
              <a:rPr lang="en-US" altLang="ja-JP" sz="2400" dirty="0" smtClean="0"/>
              <a:t> </a:t>
            </a:r>
            <a:r>
              <a:rPr lang="ja-JP" altLang="en-US" sz="2400" dirty="0" smtClean="0"/>
              <a:t>‘</a:t>
            </a:r>
            <a:r>
              <a:rPr lang="en-US" altLang="ja-JP" sz="2400" dirty="0" smtClean="0"/>
              <a:t>wrong road</a:t>
            </a:r>
            <a:r>
              <a:rPr lang="ja-JP" altLang="en-US" sz="2400" dirty="0" smtClean="0"/>
              <a:t>’</a:t>
            </a:r>
            <a:endParaRPr lang="en-US" altLang="ja-JP" sz="2400" dirty="0" smtClean="0"/>
          </a:p>
          <a:p>
            <a:pPr lvl="2" eaLnBrk="1" hangingPunct="1"/>
            <a:r>
              <a:rPr lang="en-US" altLang="en-US" sz="2400" dirty="0" smtClean="0"/>
              <a:t>but is a reasonable first approximation</a:t>
            </a:r>
          </a:p>
          <a:p>
            <a:pPr lvl="1" eaLnBrk="1" hangingPunct="1"/>
            <a:r>
              <a:rPr lang="en-US" altLang="en-US" sz="3200" dirty="0" smtClean="0"/>
              <a:t>Rule:</a:t>
            </a:r>
          </a:p>
        </p:txBody>
      </p:sp>
      <p:pic>
        <p:nvPicPr>
          <p:cNvPr id="93187" name="Picture 4" descr="fig 25.1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34001"/>
            <a:ext cx="91440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altLang="en-US" sz="4800" smtClean="0"/>
              <a:t>Transfer rules</a:t>
            </a:r>
          </a:p>
        </p:txBody>
      </p:sp>
      <p:pic>
        <p:nvPicPr>
          <p:cNvPr id="95234" name="Picture 4" descr="fig 25.1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346200"/>
            <a:ext cx="75438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35" name="Picture 5" descr="fig 25.1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962400"/>
            <a:ext cx="9144000" cy="2774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ounded Rectangular Callout 1"/>
          <p:cNvSpPr/>
          <p:nvPr/>
        </p:nvSpPr>
        <p:spPr bwMode="auto">
          <a:xfrm>
            <a:off x="9372600" y="1524000"/>
            <a:ext cx="1143000" cy="381000"/>
          </a:xfrm>
          <a:prstGeom prst="wedgeRoundRectCallout">
            <a:avLst>
              <a:gd name="adj1" fmla="val -60809"/>
              <a:gd name="adj2" fmla="val 37413"/>
              <a:gd name="adj3" fmla="val 16667"/>
            </a:avLst>
          </a:prstGeom>
          <a:solidFill>
            <a:schemeClr val="accent1">
              <a:lumMod val="40000"/>
              <a:lumOff val="60000"/>
            </a:schemeClr>
          </a:solidFill>
          <a:ln w="12700" cap="sq" cmpd="sng" algn="ctr">
            <a:solidFill>
              <a:schemeClr val="tx1"/>
            </a:solidFill>
            <a:prstDash val="solid"/>
            <a:miter lim="800000"/>
            <a:headEnd type="none" w="sm" len="sm"/>
            <a:tailEnd type="none" w="sm" len="sm"/>
          </a:ln>
          <a:effectLst/>
        </p:spPr>
        <p:txBody>
          <a:bodyPr/>
          <a:lstStyle/>
          <a:p>
            <a:pPr algn="ctr">
              <a:defRPr/>
            </a:pPr>
            <a:r>
              <a:rPr lang="en-US" dirty="0">
                <a:latin typeface="+mn-lt"/>
                <a:ea typeface="ＭＳ Ｐゴシック" charset="0"/>
              </a:rPr>
              <a:t>Japanese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4400" smtClean="0"/>
              <a:t>Google Translate</a:t>
            </a:r>
          </a:p>
        </p:txBody>
      </p:sp>
      <p:sp>
        <p:nvSpPr>
          <p:cNvPr id="23555" name="Rectangle 3"/>
          <p:cNvSpPr>
            <a:spLocks noGrp="1" noChangeArrowheads="1"/>
          </p:cNvSpPr>
          <p:nvPr>
            <p:ph idx="1"/>
          </p:nvPr>
        </p:nvSpPr>
        <p:spPr>
          <a:xfrm>
            <a:off x="2209800" y="1524000"/>
            <a:ext cx="8153400" cy="4572000"/>
          </a:xfrm>
        </p:spPr>
        <p:txBody>
          <a:bodyPr/>
          <a:lstStyle/>
          <a:p>
            <a:pPr eaLnBrk="1" hangingPunct="1">
              <a:defRPr/>
            </a:pPr>
            <a:r>
              <a:rPr lang="en-US" sz="2400" dirty="0" smtClean="0"/>
              <a:t>French recipe</a:t>
            </a:r>
            <a:endParaRPr lang="en-US" sz="2400" dirty="0"/>
          </a:p>
          <a:p>
            <a:pPr marL="263525" indent="0" eaLnBrk="1" hangingPunct="1">
              <a:buNone/>
              <a:defRPr/>
            </a:pPr>
            <a:r>
              <a:rPr lang="en-US" sz="1800" dirty="0" smtClean="0">
                <a:hlinkClick r:id="rId3"/>
              </a:rPr>
              <a:t>http://translate.google.com/</a:t>
            </a:r>
            <a:r>
              <a:rPr lang="en-US" sz="1800" dirty="0" smtClean="0">
                <a:ea typeface="ＭＳ Ｐゴシック" charset="0"/>
                <a:hlinkClick r:id="rId3"/>
              </a:rPr>
              <a:t>translate?hl=en&amp;sl=fr&amp;u=http</a:t>
            </a:r>
            <a:r>
              <a:rPr lang="en-US" sz="1800" dirty="0">
                <a:ea typeface="ＭＳ Ｐゴシック" charset="0"/>
                <a:hlinkClick r:id="rId3"/>
              </a:rPr>
              <a:t>://www.tarte-tatin.info/recette-tarte-tatin.html&amp;ei=BduiSYK3C4KOsQObvLm_CQ&amp;sa=X&amp;oi=translate&amp;resnum=4&amp;ct=result&amp;prev=/</a:t>
            </a:r>
            <a:r>
              <a:rPr lang="en-US" sz="1800" dirty="0" smtClean="0">
                <a:ea typeface="ＭＳ Ｐゴシック" charset="0"/>
                <a:hlinkClick r:id="rId3"/>
              </a:rPr>
              <a:t>search?q=tarte+tatin+recettes&amp;num=100</a:t>
            </a:r>
            <a:r>
              <a:rPr lang="en-US" sz="1800" dirty="0" smtClean="0">
                <a:ea typeface="ＭＳ Ｐゴシック" charset="0"/>
              </a:rPr>
              <a:t> </a:t>
            </a:r>
            <a:endParaRPr lang="en-US" sz="1800" dirty="0">
              <a:ea typeface="ＭＳ Ｐゴシック"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altLang="en-US" sz="4400" smtClean="0"/>
              <a:t>Lexical transfer</a:t>
            </a:r>
          </a:p>
        </p:txBody>
      </p:sp>
      <p:sp>
        <p:nvSpPr>
          <p:cNvPr id="109571" name="Rectangle 3"/>
          <p:cNvSpPr>
            <a:spLocks noGrp="1" noChangeArrowheads="1"/>
          </p:cNvSpPr>
          <p:nvPr>
            <p:ph idx="1"/>
          </p:nvPr>
        </p:nvSpPr>
        <p:spPr/>
        <p:txBody>
          <a:bodyPr>
            <a:normAutofit/>
          </a:bodyPr>
          <a:lstStyle/>
          <a:p>
            <a:pPr marL="360363" indent="-360363" eaLnBrk="1" hangingPunct="1">
              <a:lnSpc>
                <a:spcPct val="90000"/>
              </a:lnSpc>
            </a:pPr>
            <a:r>
              <a:rPr lang="en-US" altLang="en-US" sz="2800" dirty="0" smtClean="0"/>
              <a:t>Transfer-based </a:t>
            </a:r>
            <a:r>
              <a:rPr lang="en-US" altLang="en-US" sz="3200" dirty="0" smtClean="0"/>
              <a:t>systems</a:t>
            </a:r>
            <a:r>
              <a:rPr lang="en-US" altLang="en-US" sz="2800" dirty="0" smtClean="0"/>
              <a:t> also need lexical transfer rules</a:t>
            </a:r>
          </a:p>
          <a:p>
            <a:pPr marL="360363" indent="-360363" eaLnBrk="1" hangingPunct="1">
              <a:lnSpc>
                <a:spcPct val="90000"/>
              </a:lnSpc>
            </a:pPr>
            <a:r>
              <a:rPr lang="en-US" altLang="en-US" sz="2800" dirty="0" smtClean="0"/>
              <a:t>Bilingual dictionary (like for direct MT)</a:t>
            </a:r>
          </a:p>
          <a:p>
            <a:pPr marL="360363" indent="-360363" eaLnBrk="1" hangingPunct="1">
              <a:lnSpc>
                <a:spcPct val="90000"/>
              </a:lnSpc>
            </a:pPr>
            <a:r>
              <a:rPr lang="en-US" altLang="en-US" sz="2800" dirty="0" smtClean="0"/>
              <a:t>English </a:t>
            </a:r>
            <a:r>
              <a:rPr lang="en-US" altLang="en-US" sz="2800" i="1" dirty="0" smtClean="0"/>
              <a:t>home:</a:t>
            </a:r>
            <a:endParaRPr lang="en-US" altLang="en-US" sz="2800" dirty="0" smtClean="0"/>
          </a:p>
          <a:p>
            <a:pPr marL="360363" indent="-360363" eaLnBrk="1" hangingPunct="1">
              <a:lnSpc>
                <a:spcPct val="90000"/>
              </a:lnSpc>
            </a:pPr>
            <a:r>
              <a:rPr lang="en-US" altLang="en-US" sz="2800" dirty="0" smtClean="0"/>
              <a:t>German</a:t>
            </a:r>
          </a:p>
          <a:p>
            <a:pPr lvl="1" eaLnBrk="1" hangingPunct="1">
              <a:lnSpc>
                <a:spcPct val="90000"/>
              </a:lnSpc>
            </a:pPr>
            <a:r>
              <a:rPr lang="en-US" altLang="en-US" sz="2400" dirty="0" err="1" smtClean="0"/>
              <a:t>nach</a:t>
            </a:r>
            <a:r>
              <a:rPr lang="en-US" altLang="en-US" sz="2400" dirty="0" smtClean="0"/>
              <a:t> </a:t>
            </a:r>
            <a:r>
              <a:rPr lang="en-US" altLang="en-US" sz="2400" dirty="0" err="1" smtClean="0"/>
              <a:t>Hause</a:t>
            </a:r>
            <a:r>
              <a:rPr lang="en-US" altLang="en-US" sz="2400" dirty="0" smtClean="0"/>
              <a:t>  (going home)</a:t>
            </a:r>
          </a:p>
          <a:p>
            <a:pPr lvl="1" eaLnBrk="1" hangingPunct="1">
              <a:lnSpc>
                <a:spcPct val="90000"/>
              </a:lnSpc>
            </a:pPr>
            <a:r>
              <a:rPr lang="en-US" altLang="en-US" sz="2400" dirty="0" smtClean="0"/>
              <a:t>Heim (home game)</a:t>
            </a:r>
          </a:p>
          <a:p>
            <a:pPr lvl="1" eaLnBrk="1" hangingPunct="1">
              <a:lnSpc>
                <a:spcPct val="90000"/>
              </a:lnSpc>
            </a:pPr>
            <a:r>
              <a:rPr lang="en-US" altLang="en-US" sz="2400" dirty="0" smtClean="0"/>
              <a:t>Heimat (homeland, home country)</a:t>
            </a:r>
          </a:p>
          <a:p>
            <a:pPr lvl="1" eaLnBrk="1" hangingPunct="1">
              <a:lnSpc>
                <a:spcPct val="90000"/>
              </a:lnSpc>
            </a:pPr>
            <a:r>
              <a:rPr lang="en-US" altLang="en-US" sz="2400" dirty="0" err="1" smtClean="0"/>
              <a:t>zu</a:t>
            </a:r>
            <a:r>
              <a:rPr lang="en-US" altLang="en-US" sz="2400" dirty="0" smtClean="0"/>
              <a:t> </a:t>
            </a:r>
            <a:r>
              <a:rPr lang="en-US" altLang="en-US" sz="2400" dirty="0" err="1" smtClean="0"/>
              <a:t>Hause</a:t>
            </a:r>
            <a:r>
              <a:rPr lang="en-US" altLang="en-US" sz="2400" dirty="0" smtClean="0"/>
              <a:t> (at home)</a:t>
            </a:r>
          </a:p>
          <a:p>
            <a:pPr marL="360363" indent="-360363" eaLnBrk="1" hangingPunct="1">
              <a:lnSpc>
                <a:spcPct val="90000"/>
              </a:lnSpc>
            </a:pPr>
            <a:r>
              <a:rPr lang="en-US" altLang="en-US" sz="2800" dirty="0" smtClean="0"/>
              <a:t>Can list </a:t>
            </a:r>
            <a:r>
              <a:rPr lang="ja-JP" altLang="en-US" sz="2800" dirty="0" smtClean="0"/>
              <a:t>“</a:t>
            </a:r>
            <a:r>
              <a:rPr lang="en-US" altLang="ja-JP" sz="2800" dirty="0" smtClean="0"/>
              <a:t>at home &lt;-&gt; </a:t>
            </a:r>
            <a:r>
              <a:rPr lang="en-US" altLang="ja-JP" sz="2800" dirty="0" err="1" smtClean="0"/>
              <a:t>zu</a:t>
            </a:r>
            <a:r>
              <a:rPr lang="en-US" altLang="ja-JP" sz="2800" dirty="0" smtClean="0"/>
              <a:t> </a:t>
            </a:r>
            <a:r>
              <a:rPr lang="en-US" altLang="ja-JP" sz="2800" dirty="0" err="1" smtClean="0"/>
              <a:t>Hause</a:t>
            </a:r>
            <a:r>
              <a:rPr lang="ja-JP" altLang="en-US" sz="2800" dirty="0" smtClean="0"/>
              <a:t>”</a:t>
            </a:r>
            <a:endParaRPr lang="en-US" altLang="ja-JP" sz="2800" dirty="0" smtClean="0"/>
          </a:p>
          <a:p>
            <a:pPr marL="360363" indent="-360363" eaLnBrk="1" hangingPunct="1">
              <a:lnSpc>
                <a:spcPct val="90000"/>
              </a:lnSpc>
            </a:pPr>
            <a:r>
              <a:rPr lang="en-US" altLang="en-US" sz="2800" dirty="0" smtClean="0"/>
              <a:t>Or do Word Sense Disambiguation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2057400" y="0"/>
            <a:ext cx="8469312" cy="762000"/>
          </a:xfrm>
        </p:spPr>
        <p:txBody>
          <a:bodyPr/>
          <a:lstStyle/>
          <a:p>
            <a:pPr eaLnBrk="1" hangingPunct="1"/>
            <a:r>
              <a:rPr lang="en-US" altLang="en-US" sz="4400" dirty="0" err="1" smtClean="0"/>
              <a:t>Systran</a:t>
            </a:r>
            <a:r>
              <a:rPr lang="en-US" altLang="en-US" sz="4400" dirty="0" smtClean="0"/>
              <a:t>: combining direct and transfer</a:t>
            </a:r>
          </a:p>
        </p:txBody>
      </p:sp>
      <p:sp>
        <p:nvSpPr>
          <p:cNvPr id="111619" name="Rectangle 3"/>
          <p:cNvSpPr>
            <a:spLocks noGrp="1" noChangeArrowheads="1"/>
          </p:cNvSpPr>
          <p:nvPr>
            <p:ph idx="1"/>
          </p:nvPr>
        </p:nvSpPr>
        <p:spPr>
          <a:xfrm>
            <a:off x="2057400" y="1371600"/>
            <a:ext cx="7772400" cy="4930775"/>
          </a:xfrm>
        </p:spPr>
        <p:txBody>
          <a:bodyPr>
            <a:noAutofit/>
          </a:bodyPr>
          <a:lstStyle/>
          <a:p>
            <a:pPr marL="360363" indent="-360363" eaLnBrk="1" hangingPunct="1">
              <a:lnSpc>
                <a:spcPct val="90000"/>
              </a:lnSpc>
              <a:defRPr/>
            </a:pPr>
            <a:r>
              <a:rPr lang="en-US" sz="2800" dirty="0">
                <a:ea typeface="+mn-ea"/>
                <a:cs typeface="+mn-cs"/>
              </a:rPr>
              <a:t>Analysis</a:t>
            </a:r>
          </a:p>
          <a:p>
            <a:pPr lvl="1" eaLnBrk="1" hangingPunct="1">
              <a:lnSpc>
                <a:spcPct val="90000"/>
              </a:lnSpc>
              <a:defRPr/>
            </a:pPr>
            <a:r>
              <a:rPr lang="en-US" sz="2400" dirty="0">
                <a:ea typeface="ＭＳ Ｐゴシック" charset="0"/>
              </a:rPr>
              <a:t>Morphological analysis, POS tagging</a:t>
            </a:r>
          </a:p>
          <a:p>
            <a:pPr lvl="1" eaLnBrk="1" hangingPunct="1">
              <a:lnSpc>
                <a:spcPct val="90000"/>
              </a:lnSpc>
              <a:defRPr/>
            </a:pPr>
            <a:r>
              <a:rPr lang="en-US" sz="2400" dirty="0">
                <a:ea typeface="ＭＳ Ｐゴシック" charset="0"/>
              </a:rPr>
              <a:t>Chunking of NPs, PPs, phrases</a:t>
            </a:r>
          </a:p>
          <a:p>
            <a:pPr lvl="1" eaLnBrk="1" hangingPunct="1">
              <a:lnSpc>
                <a:spcPct val="90000"/>
              </a:lnSpc>
              <a:defRPr/>
            </a:pPr>
            <a:r>
              <a:rPr lang="en-US" sz="2400" dirty="0">
                <a:ea typeface="ＭＳ Ｐゴシック" charset="0"/>
              </a:rPr>
              <a:t>Shallow dependency parsing</a:t>
            </a:r>
          </a:p>
          <a:p>
            <a:pPr marL="360363" indent="-360363" eaLnBrk="1" hangingPunct="1">
              <a:lnSpc>
                <a:spcPct val="90000"/>
              </a:lnSpc>
              <a:defRPr/>
            </a:pPr>
            <a:r>
              <a:rPr lang="en-US" sz="2800" dirty="0">
                <a:ea typeface="+mn-ea"/>
                <a:cs typeface="+mn-cs"/>
              </a:rPr>
              <a:t>Transfer</a:t>
            </a:r>
          </a:p>
          <a:p>
            <a:pPr lvl="1" eaLnBrk="1" hangingPunct="1">
              <a:lnSpc>
                <a:spcPct val="90000"/>
              </a:lnSpc>
              <a:defRPr/>
            </a:pPr>
            <a:r>
              <a:rPr lang="en-US" sz="2400" dirty="0">
                <a:ea typeface="ＭＳ Ｐゴシック" charset="0"/>
              </a:rPr>
              <a:t>Translation of idioms</a:t>
            </a:r>
          </a:p>
          <a:p>
            <a:pPr lvl="1" eaLnBrk="1" hangingPunct="1">
              <a:lnSpc>
                <a:spcPct val="90000"/>
              </a:lnSpc>
              <a:defRPr/>
            </a:pPr>
            <a:r>
              <a:rPr lang="en-US" sz="2400" dirty="0">
                <a:ea typeface="ＭＳ Ｐゴシック" charset="0"/>
              </a:rPr>
              <a:t>Word sense disambiguation</a:t>
            </a:r>
          </a:p>
          <a:p>
            <a:pPr lvl="1" eaLnBrk="1" hangingPunct="1">
              <a:lnSpc>
                <a:spcPct val="90000"/>
              </a:lnSpc>
              <a:defRPr/>
            </a:pPr>
            <a:r>
              <a:rPr lang="en-US" sz="2400" dirty="0">
                <a:ea typeface="ＭＳ Ｐゴシック" charset="0"/>
              </a:rPr>
              <a:t>Assigning prepositions based on governing verbs</a:t>
            </a:r>
          </a:p>
          <a:p>
            <a:pPr marL="360363" indent="-360363" eaLnBrk="1" hangingPunct="1">
              <a:lnSpc>
                <a:spcPct val="90000"/>
              </a:lnSpc>
              <a:defRPr/>
            </a:pPr>
            <a:r>
              <a:rPr lang="en-US" sz="2800" dirty="0">
                <a:ea typeface="+mn-ea"/>
                <a:cs typeface="+mn-cs"/>
              </a:rPr>
              <a:t>Synthesis</a:t>
            </a:r>
          </a:p>
          <a:p>
            <a:pPr lvl="1" eaLnBrk="1" hangingPunct="1">
              <a:lnSpc>
                <a:spcPct val="90000"/>
              </a:lnSpc>
              <a:defRPr/>
            </a:pPr>
            <a:r>
              <a:rPr lang="en-US" sz="2400" dirty="0">
                <a:ea typeface="ＭＳ Ｐゴシック" charset="0"/>
              </a:rPr>
              <a:t>Apply rich bilingual dictionary</a:t>
            </a:r>
          </a:p>
          <a:p>
            <a:pPr lvl="1" eaLnBrk="1" hangingPunct="1">
              <a:lnSpc>
                <a:spcPct val="90000"/>
              </a:lnSpc>
              <a:defRPr/>
            </a:pPr>
            <a:r>
              <a:rPr lang="en-US" sz="2400" dirty="0">
                <a:ea typeface="ＭＳ Ｐゴシック" charset="0"/>
              </a:rPr>
              <a:t>Deal with reordering</a:t>
            </a:r>
          </a:p>
          <a:p>
            <a:pPr lvl="1" eaLnBrk="1" hangingPunct="1">
              <a:lnSpc>
                <a:spcPct val="90000"/>
              </a:lnSpc>
              <a:defRPr/>
            </a:pPr>
            <a:r>
              <a:rPr lang="en-US" sz="2400" dirty="0">
                <a:ea typeface="ＭＳ Ｐゴシック" charset="0"/>
              </a:rPr>
              <a:t>Morphological generation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en-US" altLang="en-US" sz="4400" smtClean="0"/>
              <a:t>Transfer: some problems</a:t>
            </a:r>
          </a:p>
        </p:txBody>
      </p:sp>
      <p:sp>
        <p:nvSpPr>
          <p:cNvPr id="113667" name="Rectangle 3"/>
          <p:cNvSpPr>
            <a:spLocks noGrp="1" noChangeArrowheads="1"/>
          </p:cNvSpPr>
          <p:nvPr>
            <p:ph idx="1"/>
          </p:nvPr>
        </p:nvSpPr>
        <p:spPr/>
        <p:txBody>
          <a:bodyPr/>
          <a:lstStyle/>
          <a:p>
            <a:pPr marL="360363" indent="-360363" eaLnBrk="1" hangingPunct="1"/>
            <a:r>
              <a:rPr lang="en-US" altLang="en-US" sz="2400" dirty="0" smtClean="0"/>
              <a:t>N</a:t>
            </a:r>
            <a:r>
              <a:rPr lang="en-US" altLang="en-US" sz="2400" baseline="30000" dirty="0" smtClean="0"/>
              <a:t>2</a:t>
            </a:r>
            <a:r>
              <a:rPr lang="en-US" altLang="en-US" sz="2400" dirty="0" smtClean="0"/>
              <a:t> sets of transfer rules!</a:t>
            </a:r>
          </a:p>
          <a:p>
            <a:pPr marL="360363" indent="-360363" eaLnBrk="1" hangingPunct="1"/>
            <a:r>
              <a:rPr lang="en-US" altLang="en-US" sz="2400" dirty="0" smtClean="0"/>
              <a:t>Grammar and lexicon full of language-specific stuff</a:t>
            </a:r>
          </a:p>
          <a:p>
            <a:pPr marL="360363" indent="-360363" eaLnBrk="1" hangingPunct="1"/>
            <a:r>
              <a:rPr lang="en-US" altLang="en-US" sz="2400" dirty="0" smtClean="0"/>
              <a:t>Hard to build, hard to maintain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209800" y="0"/>
            <a:ext cx="7848600" cy="762000"/>
          </a:xfrm>
        </p:spPr>
        <p:txBody>
          <a:bodyPr/>
          <a:lstStyle/>
          <a:p>
            <a:pPr eaLnBrk="1" hangingPunct="1"/>
            <a:r>
              <a:rPr lang="en-US" altLang="en-US" sz="4400" smtClean="0"/>
              <a:t>Interlingua</a:t>
            </a:r>
          </a:p>
        </p:txBody>
      </p:sp>
      <p:sp>
        <p:nvSpPr>
          <p:cNvPr id="115715" name="Rectangle 3"/>
          <p:cNvSpPr>
            <a:spLocks noGrp="1" noChangeArrowheads="1"/>
          </p:cNvSpPr>
          <p:nvPr>
            <p:ph idx="1"/>
          </p:nvPr>
        </p:nvSpPr>
        <p:spPr/>
        <p:txBody>
          <a:bodyPr/>
          <a:lstStyle/>
          <a:p>
            <a:pPr marL="360363" indent="-360363" eaLnBrk="1" hangingPunct="1">
              <a:defRPr/>
            </a:pPr>
            <a:r>
              <a:rPr lang="en-US" sz="2800" dirty="0">
                <a:ea typeface="+mn-ea"/>
                <a:cs typeface="+mn-cs"/>
              </a:rPr>
              <a:t>Intuition: Instead of </a:t>
            </a:r>
            <a:r>
              <a:rPr lang="en-US" sz="2800" dirty="0" err="1" smtClean="0">
                <a:ea typeface="+mn-ea"/>
                <a:cs typeface="+mn-cs"/>
              </a:rPr>
              <a:t>lang-lang</a:t>
            </a:r>
            <a:r>
              <a:rPr lang="en-US" sz="2800" dirty="0" smtClean="0">
                <a:ea typeface="+mn-ea"/>
                <a:cs typeface="+mn-cs"/>
              </a:rPr>
              <a:t> </a:t>
            </a:r>
            <a:r>
              <a:rPr lang="en-US" sz="2800" dirty="0">
                <a:ea typeface="+mn-ea"/>
                <a:cs typeface="+mn-cs"/>
              </a:rPr>
              <a:t>knowledge rules, use the meaning of the sentence to help</a:t>
            </a:r>
          </a:p>
          <a:p>
            <a:pPr marL="360363" indent="-360363" eaLnBrk="1" hangingPunct="1">
              <a:defRPr/>
            </a:pPr>
            <a:r>
              <a:rPr lang="en-US" sz="2800" dirty="0">
                <a:ea typeface="+mn-ea"/>
                <a:cs typeface="+mn-cs"/>
              </a:rPr>
              <a:t>Steps:</a:t>
            </a:r>
          </a:p>
          <a:p>
            <a:pPr marL="914400" lvl="1" indent="-457200">
              <a:buFont typeface="+mj-lt"/>
              <a:buAutoNum type="arabicPeriod"/>
              <a:defRPr/>
            </a:pPr>
            <a:r>
              <a:rPr lang="en-US" sz="2400" dirty="0" smtClean="0">
                <a:ea typeface="ＭＳ Ｐゴシック" charset="0"/>
              </a:rPr>
              <a:t>translate </a:t>
            </a:r>
            <a:r>
              <a:rPr lang="en-US" sz="2400" dirty="0">
                <a:ea typeface="ＭＳ Ｐゴシック" charset="0"/>
              </a:rPr>
              <a:t>source sentence into meaning representation</a:t>
            </a:r>
          </a:p>
          <a:p>
            <a:pPr marL="914400" lvl="1" indent="-457200">
              <a:buFont typeface="+mj-lt"/>
              <a:buAutoNum type="arabicPeriod"/>
              <a:defRPr/>
            </a:pPr>
            <a:r>
              <a:rPr lang="en-US" sz="2400" dirty="0" smtClean="0">
                <a:ea typeface="ＭＳ Ｐゴシック" charset="0"/>
              </a:rPr>
              <a:t>generate </a:t>
            </a:r>
            <a:r>
              <a:rPr lang="en-US" sz="2400" dirty="0">
                <a:ea typeface="ＭＳ Ｐゴシック" charset="0"/>
              </a:rPr>
              <a:t>target sentence from meaning.</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198688" y="0"/>
            <a:ext cx="7772400" cy="762000"/>
          </a:xfrm>
        </p:spPr>
        <p:txBody>
          <a:bodyPr/>
          <a:lstStyle/>
          <a:p>
            <a:pPr eaLnBrk="1" hangingPunct="1"/>
            <a:r>
              <a:rPr lang="en-US" altLang="en-US" sz="4800" smtClean="0"/>
              <a:t>Interlingua</a:t>
            </a:r>
          </a:p>
        </p:txBody>
      </p:sp>
      <p:pic>
        <p:nvPicPr>
          <p:cNvPr id="105474" name="Picture 5" descr="inter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146300"/>
            <a:ext cx="8548688" cy="41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362200" y="1447800"/>
            <a:ext cx="6858000" cy="584200"/>
          </a:xfrm>
          <a:prstGeom prst="rect">
            <a:avLst/>
          </a:prstGeom>
          <a:solidFill>
            <a:srgbClr val="FFFFFF"/>
          </a:solidFill>
          <a:ln w="38100">
            <a:solidFill>
              <a:schemeClr val="bg1"/>
            </a:solidFill>
            <a:miter lim="800000"/>
            <a:headEnd/>
            <a:tailEnd/>
          </a:ln>
          <a:effectLst>
            <a:outerShdw blurRad="40000" dist="20000" dir="5400000" rotWithShape="0">
              <a:srgbClr val="808080">
                <a:alpha val="37999"/>
              </a:srgbClr>
            </a:outerShdw>
          </a:effectLst>
        </p:spPr>
        <p:txBody>
          <a:bodyPr>
            <a:spAutoFit/>
          </a:bodyPr>
          <a:lstStyle/>
          <a:p>
            <a:pPr algn="ctr" eaLnBrk="1" hangingPunct="1">
              <a:defRPr/>
            </a:pPr>
            <a:r>
              <a:rPr lang="en-US" sz="3200" dirty="0">
                <a:latin typeface="+mj-lt"/>
                <a:ea typeface="+mn-ea"/>
              </a:rPr>
              <a:t>Mary did not slap the green witch</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en-US" altLang="en-US" sz="4400" smtClean="0"/>
              <a:t>Interlingua</a:t>
            </a:r>
          </a:p>
        </p:txBody>
      </p:sp>
      <p:sp>
        <p:nvSpPr>
          <p:cNvPr id="119811" name="Rectangle 3"/>
          <p:cNvSpPr>
            <a:spLocks noGrp="1" noChangeArrowheads="1"/>
          </p:cNvSpPr>
          <p:nvPr>
            <p:ph idx="1"/>
          </p:nvPr>
        </p:nvSpPr>
        <p:spPr/>
        <p:txBody>
          <a:bodyPr/>
          <a:lstStyle/>
          <a:p>
            <a:pPr marL="360363" indent="-360363" eaLnBrk="1" hangingPunct="1"/>
            <a:r>
              <a:rPr lang="en-US" altLang="en-US" sz="2400" dirty="0" smtClean="0"/>
              <a:t>Idea is that some of the MT work that we need to do is part of other NLP tasks</a:t>
            </a:r>
          </a:p>
          <a:p>
            <a:pPr marL="360363" indent="-360363" eaLnBrk="1" hangingPunct="1"/>
            <a:r>
              <a:rPr lang="en-US" altLang="en-US" sz="2400" dirty="0" smtClean="0"/>
              <a:t>E.g., disambiguating </a:t>
            </a:r>
            <a:r>
              <a:rPr lang="en-US" altLang="en-US" sz="2400" dirty="0" err="1" smtClean="0">
                <a:solidFill>
                  <a:srgbClr val="FF0000"/>
                </a:solidFill>
              </a:rPr>
              <a:t>Eng:book</a:t>
            </a:r>
            <a:r>
              <a:rPr lang="en-US" altLang="en-US" sz="2400" dirty="0" smtClean="0"/>
              <a:t> </a:t>
            </a:r>
            <a:r>
              <a:rPr lang="en-US" altLang="en-US" sz="2400" dirty="0" smtClean="0">
                <a:solidFill>
                  <a:srgbClr val="00B050"/>
                </a:solidFill>
              </a:rPr>
              <a:t>Spa:</a:t>
            </a:r>
            <a:r>
              <a:rPr lang="ja-JP" altLang="en-US" sz="2400" dirty="0" smtClean="0">
                <a:solidFill>
                  <a:srgbClr val="00B050"/>
                </a:solidFill>
              </a:rPr>
              <a:t>‘</a:t>
            </a:r>
            <a:r>
              <a:rPr lang="en-US" altLang="ja-JP" sz="2400" dirty="0" err="1" smtClean="0">
                <a:solidFill>
                  <a:srgbClr val="00B050"/>
                </a:solidFill>
              </a:rPr>
              <a:t>libro</a:t>
            </a:r>
            <a:r>
              <a:rPr lang="ja-JP" altLang="en-US" sz="2400" dirty="0" smtClean="0"/>
              <a:t>’</a:t>
            </a:r>
            <a:r>
              <a:rPr lang="en-US" altLang="ja-JP" sz="2400" dirty="0" smtClean="0"/>
              <a:t> from </a:t>
            </a:r>
            <a:r>
              <a:rPr lang="en-US" altLang="ja-JP" sz="2400" dirty="0" err="1" smtClean="0">
                <a:solidFill>
                  <a:srgbClr val="FF0000"/>
                </a:solidFill>
              </a:rPr>
              <a:t>Eng:book</a:t>
            </a:r>
            <a:r>
              <a:rPr lang="en-US" altLang="ja-JP" sz="2400" dirty="0" smtClean="0"/>
              <a:t> </a:t>
            </a:r>
            <a:r>
              <a:rPr lang="en-US" altLang="ja-JP" sz="2400" dirty="0" smtClean="0">
                <a:solidFill>
                  <a:srgbClr val="00B050"/>
                </a:solidFill>
              </a:rPr>
              <a:t>Spa:</a:t>
            </a:r>
            <a:r>
              <a:rPr lang="ja-JP" altLang="en-US" sz="2400" dirty="0" smtClean="0">
                <a:solidFill>
                  <a:srgbClr val="00B050"/>
                </a:solidFill>
              </a:rPr>
              <a:t>‘</a:t>
            </a:r>
            <a:r>
              <a:rPr lang="en-US" altLang="ja-JP" sz="2400" dirty="0" err="1" smtClean="0">
                <a:solidFill>
                  <a:srgbClr val="00B050"/>
                </a:solidFill>
              </a:rPr>
              <a:t>reservar</a:t>
            </a:r>
            <a:r>
              <a:rPr lang="ja-JP" altLang="en-US" sz="2400" dirty="0" smtClean="0">
                <a:solidFill>
                  <a:srgbClr val="00B050"/>
                </a:solidFill>
              </a:rPr>
              <a:t>’</a:t>
            </a:r>
            <a:endParaRPr lang="en-US" altLang="ja-JP" sz="2400" dirty="0" smtClean="0">
              <a:solidFill>
                <a:srgbClr val="00B050"/>
              </a:solidFill>
            </a:endParaRPr>
          </a:p>
          <a:p>
            <a:pPr marL="360363" indent="-360363" eaLnBrk="1" hangingPunct="1"/>
            <a:r>
              <a:rPr lang="en-US" altLang="en-US" sz="2400" dirty="0" smtClean="0"/>
              <a:t>So we could have concepts like BOOKVOLUME and RESERVE and solve this problem once for each language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2209800" y="0"/>
            <a:ext cx="8458200" cy="762000"/>
          </a:xfrm>
        </p:spPr>
        <p:txBody>
          <a:bodyPr/>
          <a:lstStyle/>
          <a:p>
            <a:pPr eaLnBrk="1" hangingPunct="1">
              <a:defRPr/>
            </a:pPr>
            <a:r>
              <a:rPr lang="en-US" sz="5400" dirty="0">
                <a:ea typeface="+mj-ea"/>
                <a:cs typeface="+mj-cs"/>
              </a:rPr>
              <a:t>Direct MT: pros and cons </a:t>
            </a:r>
            <a:r>
              <a:rPr lang="en-US" sz="4000" dirty="0"/>
              <a:t>(Bonnie Dorr)</a:t>
            </a:r>
            <a:endParaRPr lang="en-US" sz="5400" dirty="0">
              <a:ea typeface="+mj-ea"/>
              <a:cs typeface="+mj-cs"/>
            </a:endParaRPr>
          </a:p>
        </p:txBody>
      </p:sp>
      <p:sp>
        <p:nvSpPr>
          <p:cNvPr id="121859" name="Rectangle 3"/>
          <p:cNvSpPr>
            <a:spLocks noGrp="1" noChangeArrowheads="1"/>
          </p:cNvSpPr>
          <p:nvPr>
            <p:ph idx="1"/>
          </p:nvPr>
        </p:nvSpPr>
        <p:spPr/>
        <p:txBody>
          <a:bodyPr>
            <a:normAutofit/>
          </a:bodyPr>
          <a:lstStyle/>
          <a:p>
            <a:pPr eaLnBrk="1" hangingPunct="1">
              <a:lnSpc>
                <a:spcPct val="90000"/>
              </a:lnSpc>
              <a:defRPr/>
            </a:pPr>
            <a:r>
              <a:rPr lang="en-US" sz="2400" dirty="0">
                <a:ea typeface="+mn-ea"/>
                <a:cs typeface="+mn-cs"/>
              </a:rPr>
              <a:t>Pros</a:t>
            </a:r>
            <a:endParaRPr lang="en-US" dirty="0">
              <a:ea typeface="+mn-ea"/>
              <a:cs typeface="+mn-cs"/>
            </a:endParaRPr>
          </a:p>
          <a:p>
            <a:pPr lvl="1" eaLnBrk="1" hangingPunct="1">
              <a:lnSpc>
                <a:spcPct val="90000"/>
              </a:lnSpc>
              <a:defRPr/>
            </a:pPr>
            <a:r>
              <a:rPr lang="en-US" sz="2800" dirty="0">
                <a:ea typeface="ＭＳ Ｐゴシック" charset="0"/>
              </a:rPr>
              <a:t>Fast</a:t>
            </a:r>
          </a:p>
          <a:p>
            <a:pPr lvl="1" eaLnBrk="1" hangingPunct="1">
              <a:lnSpc>
                <a:spcPct val="90000"/>
              </a:lnSpc>
              <a:defRPr/>
            </a:pPr>
            <a:r>
              <a:rPr lang="en-US" sz="2800" dirty="0">
                <a:ea typeface="ＭＳ Ｐゴシック" charset="0"/>
              </a:rPr>
              <a:t>Simple</a:t>
            </a:r>
          </a:p>
          <a:p>
            <a:pPr lvl="1" eaLnBrk="1" hangingPunct="1">
              <a:lnSpc>
                <a:spcPct val="90000"/>
              </a:lnSpc>
              <a:defRPr/>
            </a:pPr>
            <a:r>
              <a:rPr lang="en-US" sz="2800" dirty="0">
                <a:ea typeface="ＭＳ Ｐゴシック" charset="0"/>
              </a:rPr>
              <a:t>Cheap</a:t>
            </a:r>
          </a:p>
          <a:p>
            <a:pPr lvl="1" eaLnBrk="1" hangingPunct="1">
              <a:lnSpc>
                <a:spcPct val="90000"/>
              </a:lnSpc>
              <a:defRPr/>
            </a:pPr>
            <a:r>
              <a:rPr lang="en-US" sz="2800" dirty="0">
                <a:ea typeface="ＭＳ Ｐゴシック" charset="0"/>
              </a:rPr>
              <a:t>No translation rules hidden in lexicon</a:t>
            </a:r>
            <a:endParaRPr lang="en-US" dirty="0">
              <a:ea typeface="ＭＳ Ｐゴシック" charset="0"/>
            </a:endParaRPr>
          </a:p>
          <a:p>
            <a:pPr eaLnBrk="1" hangingPunct="1">
              <a:lnSpc>
                <a:spcPct val="90000"/>
              </a:lnSpc>
              <a:defRPr/>
            </a:pPr>
            <a:r>
              <a:rPr lang="en-US" sz="2400" dirty="0">
                <a:ea typeface="+mn-ea"/>
                <a:cs typeface="+mn-cs"/>
              </a:rPr>
              <a:t>Cons</a:t>
            </a:r>
            <a:endParaRPr lang="en-US" dirty="0">
              <a:ea typeface="+mn-ea"/>
              <a:cs typeface="+mn-cs"/>
            </a:endParaRPr>
          </a:p>
          <a:p>
            <a:pPr lvl="1" eaLnBrk="1" hangingPunct="1">
              <a:lnSpc>
                <a:spcPct val="90000"/>
              </a:lnSpc>
              <a:defRPr/>
            </a:pPr>
            <a:r>
              <a:rPr lang="en-US" sz="2800" dirty="0">
                <a:ea typeface="ＭＳ Ｐゴシック" charset="0"/>
              </a:rPr>
              <a:t>Unreliable</a:t>
            </a:r>
          </a:p>
          <a:p>
            <a:pPr lvl="1" eaLnBrk="1" hangingPunct="1">
              <a:lnSpc>
                <a:spcPct val="90000"/>
              </a:lnSpc>
              <a:defRPr/>
            </a:pPr>
            <a:r>
              <a:rPr lang="en-US" sz="2800" dirty="0">
                <a:ea typeface="ＭＳ Ｐゴシック" charset="0"/>
              </a:rPr>
              <a:t>Not powerful</a:t>
            </a:r>
          </a:p>
          <a:p>
            <a:pPr lvl="1" eaLnBrk="1" hangingPunct="1">
              <a:lnSpc>
                <a:spcPct val="90000"/>
              </a:lnSpc>
              <a:defRPr/>
            </a:pPr>
            <a:r>
              <a:rPr lang="en-US" sz="2800" dirty="0">
                <a:ea typeface="ＭＳ Ｐゴシック" charset="0"/>
              </a:rPr>
              <a:t>Rule proliferation</a:t>
            </a:r>
          </a:p>
          <a:p>
            <a:pPr lvl="1" eaLnBrk="1" hangingPunct="1">
              <a:lnSpc>
                <a:spcPct val="90000"/>
              </a:lnSpc>
              <a:defRPr/>
            </a:pPr>
            <a:r>
              <a:rPr lang="en-US" sz="2800" dirty="0">
                <a:ea typeface="ＭＳ Ｐゴシック" charset="0"/>
              </a:rPr>
              <a:t>Requires lots of context</a:t>
            </a:r>
          </a:p>
          <a:p>
            <a:pPr lvl="1" eaLnBrk="1" hangingPunct="1">
              <a:lnSpc>
                <a:spcPct val="90000"/>
              </a:lnSpc>
              <a:defRPr/>
            </a:pPr>
            <a:r>
              <a:rPr lang="en-US" sz="2800" dirty="0">
                <a:ea typeface="ＭＳ Ｐゴシック" charset="0"/>
              </a:rPr>
              <a:t>Major restructuring after lexical substitution</a:t>
            </a:r>
            <a:endParaRPr lang="en-US" dirty="0">
              <a:ea typeface="ＭＳ Ｐゴシック" charset="0"/>
            </a:endParaRPr>
          </a:p>
          <a:p>
            <a:pPr lvl="1" eaLnBrk="1" hangingPunct="1">
              <a:lnSpc>
                <a:spcPct val="90000"/>
              </a:lnSpc>
              <a:defRPr/>
            </a:pPr>
            <a:endParaRPr lang="en-US" sz="2000" dirty="0">
              <a:ea typeface="ＭＳ Ｐゴシック"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2209800" y="0"/>
            <a:ext cx="8458200" cy="762000"/>
          </a:xfrm>
        </p:spPr>
        <p:txBody>
          <a:bodyPr/>
          <a:lstStyle/>
          <a:p>
            <a:pPr eaLnBrk="1" hangingPunct="1">
              <a:defRPr/>
            </a:pPr>
            <a:r>
              <a:rPr lang="en-US" sz="5400" dirty="0" err="1"/>
              <a:t>Interlingual</a:t>
            </a:r>
            <a:r>
              <a:rPr lang="en-US" sz="5400" dirty="0"/>
              <a:t> MT: pros and cons </a:t>
            </a:r>
            <a:r>
              <a:rPr lang="en-US" sz="2800" dirty="0"/>
              <a:t>(B. Dorr)</a:t>
            </a:r>
            <a:endParaRPr lang="en-US" sz="5400" dirty="0"/>
          </a:p>
        </p:txBody>
      </p:sp>
      <p:sp>
        <p:nvSpPr>
          <p:cNvPr id="123907" name="Rectangle 3"/>
          <p:cNvSpPr>
            <a:spLocks noGrp="1" noChangeArrowheads="1"/>
          </p:cNvSpPr>
          <p:nvPr>
            <p:ph idx="1"/>
          </p:nvPr>
        </p:nvSpPr>
        <p:spPr/>
        <p:txBody>
          <a:bodyPr/>
          <a:lstStyle/>
          <a:p>
            <a:pPr eaLnBrk="1" hangingPunct="1">
              <a:defRPr/>
            </a:pPr>
            <a:r>
              <a:rPr lang="en-US" sz="2800" dirty="0">
                <a:ea typeface="+mn-ea"/>
                <a:cs typeface="+mn-cs"/>
              </a:rPr>
              <a:t>Pros</a:t>
            </a:r>
          </a:p>
          <a:p>
            <a:pPr lvl="1" eaLnBrk="1" hangingPunct="1">
              <a:defRPr/>
            </a:pPr>
            <a:r>
              <a:rPr lang="en-US" sz="2400" dirty="0">
                <a:ea typeface="ＭＳ Ｐゴシック" charset="0"/>
              </a:rPr>
              <a:t>Avoids the N</a:t>
            </a:r>
            <a:r>
              <a:rPr lang="en-US" sz="2400" baseline="30000" dirty="0">
                <a:ea typeface="ＭＳ Ｐゴシック" charset="0"/>
              </a:rPr>
              <a:t>2</a:t>
            </a:r>
            <a:r>
              <a:rPr lang="en-US" sz="2400" dirty="0">
                <a:ea typeface="ＭＳ Ｐゴシック" charset="0"/>
              </a:rPr>
              <a:t> problem</a:t>
            </a:r>
          </a:p>
          <a:p>
            <a:pPr lvl="1" eaLnBrk="1" hangingPunct="1">
              <a:defRPr/>
            </a:pPr>
            <a:r>
              <a:rPr lang="en-US" sz="2400" dirty="0">
                <a:ea typeface="ＭＳ Ｐゴシック" charset="0"/>
              </a:rPr>
              <a:t>Easier to write rules</a:t>
            </a:r>
          </a:p>
          <a:p>
            <a:pPr eaLnBrk="1" hangingPunct="1">
              <a:defRPr/>
            </a:pPr>
            <a:r>
              <a:rPr lang="en-US" sz="2800" dirty="0">
                <a:ea typeface="+mn-ea"/>
                <a:cs typeface="+mn-cs"/>
              </a:rPr>
              <a:t>Cons:</a:t>
            </a:r>
          </a:p>
          <a:p>
            <a:pPr lvl="1" eaLnBrk="1" hangingPunct="1">
              <a:defRPr/>
            </a:pPr>
            <a:r>
              <a:rPr lang="en-US" sz="2400" dirty="0">
                <a:ea typeface="ＭＳ Ｐゴシック" charset="0"/>
              </a:rPr>
              <a:t>Semantics is HARD</a:t>
            </a:r>
          </a:p>
          <a:p>
            <a:pPr lvl="1" eaLnBrk="1" hangingPunct="1">
              <a:defRPr/>
            </a:pPr>
            <a:r>
              <a:rPr lang="en-US" sz="2400" dirty="0">
                <a:ea typeface="ＭＳ Ｐゴシック" charset="0"/>
              </a:rPr>
              <a:t>Useful information lost (paraphrase)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eaLnBrk="1" hangingPunct="1"/>
            <a:r>
              <a:rPr lang="en-US" altLang="en-US" sz="5400" dirty="0" smtClean="0"/>
              <a:t>Moving toward Statistical MT</a:t>
            </a:r>
          </a:p>
        </p:txBody>
      </p:sp>
      <p:sp>
        <p:nvSpPr>
          <p:cNvPr id="4" name="Subtitle 3"/>
          <p:cNvSpPr>
            <a:spLocks noGrp="1"/>
          </p:cNvSpPr>
          <p:nvPr>
            <p:ph type="subTitle" sz="quarter" idx="1"/>
          </p:nvPr>
        </p:nvSpPr>
        <p:spPr/>
        <p:txBody>
          <a:bodyPr/>
          <a:lstStyle/>
          <a:p>
            <a:pPr eaLnBrk="1" hangingPunct="1">
              <a:defRPr/>
            </a:pPr>
            <a:endParaRPr lang="en-US">
              <a:ea typeface="+mn-ea"/>
              <a:cs typeface="+mn-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4400" smtClean="0"/>
              <a:t>Warren Weaver (1947)</a:t>
            </a:r>
          </a:p>
        </p:txBody>
      </p:sp>
      <p:pic>
        <p:nvPicPr>
          <p:cNvPr id="114690" name="Picture 3" descr="Warren Wea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1850" y="4686300"/>
            <a:ext cx="14287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2" name="AutoShape 4"/>
          <p:cNvSpPr>
            <a:spLocks noChangeArrowheads="1"/>
          </p:cNvSpPr>
          <p:nvPr/>
        </p:nvSpPr>
        <p:spPr bwMode="auto">
          <a:xfrm>
            <a:off x="4038600" y="1447800"/>
            <a:ext cx="6477000" cy="3124200"/>
          </a:xfrm>
          <a:prstGeom prst="cloudCallout">
            <a:avLst>
              <a:gd name="adj1" fmla="val -37477"/>
              <a:gd name="adj2" fmla="val 55384"/>
            </a:avLst>
          </a:prstGeom>
          <a:gradFill rotWithShape="1">
            <a:gsLst>
              <a:gs pos="0">
                <a:srgbClr val="EDEDED"/>
              </a:gs>
              <a:gs pos="64999">
                <a:srgbClr val="D0D0D0"/>
              </a:gs>
              <a:gs pos="100000">
                <a:srgbClr val="BCBCBC"/>
              </a:gs>
            </a:gsLst>
            <a:lin ang="5400000" scaled="1"/>
          </a:gradFill>
          <a:ln w="9525">
            <a:solidFill>
              <a:srgbClr val="000000"/>
            </a:solidFill>
            <a:round/>
            <a:headEnd/>
            <a:tailEnd/>
          </a:ln>
          <a:effectLst>
            <a:outerShdw blurRad="40000" dist="20000" dir="5400000" rotWithShape="0">
              <a:srgbClr val="808080">
                <a:alpha val="37999"/>
              </a:srgbClr>
            </a:outerShdw>
          </a:effectLst>
        </p:spPr>
        <p:txBody>
          <a:bodyPr/>
          <a:lstStyle/>
          <a:p>
            <a:pPr algn="ctr" eaLnBrk="1" hangingPunct="1">
              <a:defRPr/>
            </a:pPr>
            <a:r>
              <a:rPr lang="en-US" sz="2400">
                <a:solidFill>
                  <a:schemeClr val="dk1"/>
                </a:solidFill>
                <a:latin typeface="+mn-lt"/>
                <a:ea typeface="+mn-ea"/>
              </a:rPr>
              <a:t>When I look at an article in Russian, I say to myself: This is really written in English, but it has been coded in some strange symbols.  I will now proceed to decode.</a:t>
            </a:r>
            <a:endParaRPr lang="en-US" sz="2400">
              <a:solidFill>
                <a:schemeClr val="dk1"/>
              </a:solidFill>
              <a:latin typeface="Arial" charset="0"/>
              <a:ea typeface="+mn-ea"/>
            </a:endParaRPr>
          </a:p>
        </p:txBody>
      </p:sp>
      <p:sp>
        <p:nvSpPr>
          <p:cNvPr id="2" name="Rectangle 5"/>
          <p:cNvSpPr>
            <a:spLocks noChangeArrowheads="1"/>
          </p:cNvSpPr>
          <p:nvPr/>
        </p:nvSpPr>
        <p:spPr bwMode="auto">
          <a:xfrm>
            <a:off x="3173413" y="6596064"/>
            <a:ext cx="16192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Kevin Knight slide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4400" smtClean="0"/>
              <a:t>Machine Translation</a:t>
            </a:r>
          </a:p>
        </p:txBody>
      </p:sp>
      <p:sp>
        <p:nvSpPr>
          <p:cNvPr id="27651" name="Rectangle 3"/>
          <p:cNvSpPr>
            <a:spLocks noGrp="1" noChangeArrowheads="1"/>
          </p:cNvSpPr>
          <p:nvPr>
            <p:ph idx="1"/>
          </p:nvPr>
        </p:nvSpPr>
        <p:spPr>
          <a:xfrm>
            <a:off x="1828800" y="2286000"/>
            <a:ext cx="8534400" cy="4343400"/>
          </a:xfrm>
        </p:spPr>
        <p:txBody>
          <a:bodyPr/>
          <a:lstStyle/>
          <a:p>
            <a:pPr marL="0" indent="0" eaLnBrk="1" hangingPunct="1">
              <a:lnSpc>
                <a:spcPct val="90000"/>
              </a:lnSpc>
              <a:buNone/>
            </a:pPr>
            <a:r>
              <a:rPr lang="en-US" altLang="en-US" sz="2400" dirty="0"/>
              <a:t>The Story of the Stone (</a:t>
            </a:r>
            <a:r>
              <a:rPr lang="ja-JP" altLang="en-US" sz="2400" dirty="0"/>
              <a:t>“</a:t>
            </a:r>
            <a:r>
              <a:rPr lang="en-US" altLang="ja-JP" sz="2400" dirty="0"/>
              <a:t>The Dream of the Red Chamber</a:t>
            </a:r>
            <a:r>
              <a:rPr lang="ja-JP" altLang="en-US" sz="2400" dirty="0"/>
              <a:t>”</a:t>
            </a:r>
            <a:r>
              <a:rPr lang="en-US" altLang="ja-JP" sz="2400" dirty="0"/>
              <a:t>)</a:t>
            </a:r>
          </a:p>
          <a:p>
            <a:pPr lvl="1" eaLnBrk="1" hangingPunct="1">
              <a:lnSpc>
                <a:spcPct val="90000"/>
              </a:lnSpc>
            </a:pPr>
            <a:r>
              <a:rPr lang="en-US" altLang="en-US" sz="2000" dirty="0"/>
              <a:t>Cao </a:t>
            </a:r>
            <a:r>
              <a:rPr lang="en-US" altLang="en-US" sz="2000" dirty="0" err="1"/>
              <a:t>Xueqin</a:t>
            </a:r>
            <a:r>
              <a:rPr lang="en-US" altLang="en-US" sz="2000" dirty="0"/>
              <a:t> 1792</a:t>
            </a:r>
          </a:p>
          <a:p>
            <a:pPr marL="0" indent="0" eaLnBrk="1" hangingPunct="1">
              <a:lnSpc>
                <a:spcPct val="90000"/>
              </a:lnSpc>
              <a:buNone/>
            </a:pPr>
            <a:r>
              <a:rPr lang="en-US" altLang="en-US" sz="2400" dirty="0">
                <a:solidFill>
                  <a:srgbClr val="A50021"/>
                </a:solidFill>
              </a:rPr>
              <a:t>Chinese gloss</a:t>
            </a:r>
            <a:r>
              <a:rPr lang="en-US" altLang="en-US" sz="2400" dirty="0"/>
              <a:t>: Dai-</a:t>
            </a:r>
            <a:r>
              <a:rPr lang="en-US" altLang="en-US" sz="2400" dirty="0" err="1"/>
              <a:t>yu</a:t>
            </a:r>
            <a:r>
              <a:rPr lang="en-US" altLang="en-US" sz="2400" dirty="0"/>
              <a:t> alone on bed top think-of-with-gratitude </a:t>
            </a:r>
            <a:r>
              <a:rPr lang="en-US" altLang="en-US" sz="2400" dirty="0" err="1"/>
              <a:t>Bao</a:t>
            </a:r>
            <a:r>
              <a:rPr lang="en-US" altLang="en-US" sz="2400" dirty="0"/>
              <a:t>-chai again listen to window outside bamboo tip plantain leaf of on-top rain sound sigh drop clear cold penetrate curtain not feeling again fall down tears come</a:t>
            </a:r>
          </a:p>
          <a:p>
            <a:pPr marL="0" indent="0" eaLnBrk="1" hangingPunct="1">
              <a:lnSpc>
                <a:spcPct val="90000"/>
              </a:lnSpc>
              <a:buNone/>
            </a:pPr>
            <a:r>
              <a:rPr lang="en-US" altLang="en-US" sz="2400" dirty="0">
                <a:solidFill>
                  <a:srgbClr val="A50021"/>
                </a:solidFill>
              </a:rPr>
              <a:t>Hawkes translation</a:t>
            </a:r>
            <a:r>
              <a:rPr lang="en-US" altLang="en-US" sz="2400" dirty="0"/>
              <a:t>: As she lay there alone, Dai-</a:t>
            </a:r>
            <a:r>
              <a:rPr lang="en-US" altLang="en-US" sz="2400" dirty="0" err="1"/>
              <a:t>yu</a:t>
            </a:r>
            <a:r>
              <a:rPr lang="ja-JP" altLang="en-US" sz="2400" dirty="0"/>
              <a:t>’</a:t>
            </a:r>
            <a:r>
              <a:rPr lang="en-US" altLang="ja-JP" sz="2400" dirty="0"/>
              <a:t>s thoughts turned to </a:t>
            </a:r>
            <a:r>
              <a:rPr lang="en-US" altLang="ja-JP" sz="2400" dirty="0" err="1" smtClean="0"/>
              <a:t>Bao</a:t>
            </a:r>
            <a:r>
              <a:rPr lang="en-US" altLang="ja-JP" sz="2400" dirty="0" smtClean="0"/>
              <a:t>-chai. </a:t>
            </a:r>
            <a:r>
              <a:rPr lang="en-US" altLang="ja-JP" sz="2400" dirty="0"/>
              <a:t>Then she listened to the insistent rustle of the rain on the bamboos and plantains outside her window.  The coldness penetrated the curtains of her bed. Almost without noticing it she had begun to cry</a:t>
            </a:r>
            <a:r>
              <a:rPr lang="en-US" altLang="ja-JP" dirty="0" smtClean="0"/>
              <a:t>.</a:t>
            </a:r>
          </a:p>
          <a:p>
            <a:pPr eaLnBrk="1" hangingPunct="1">
              <a:lnSpc>
                <a:spcPct val="90000"/>
              </a:lnSpc>
              <a:buFont typeface="Wingdings" panose="05000000000000000000" pitchFamily="2" charset="2"/>
              <a:buNone/>
            </a:pPr>
            <a:endParaRPr lang="en-US" altLang="en-US" sz="2000" dirty="0"/>
          </a:p>
        </p:txBody>
      </p:sp>
      <p:pic>
        <p:nvPicPr>
          <p:cNvPr id="16387" name="Picture 3" descr="daiyu.tif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039849"/>
            <a:ext cx="91440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2209800" y="0"/>
            <a:ext cx="7848600" cy="762000"/>
          </a:xfrm>
        </p:spPr>
        <p:txBody>
          <a:bodyPr/>
          <a:lstStyle/>
          <a:p>
            <a:pPr eaLnBrk="1" hangingPunct="1"/>
            <a:r>
              <a:rPr lang="en-US" altLang="en-US" sz="4800" smtClean="0"/>
              <a:t>Rosetta Stone</a:t>
            </a:r>
          </a:p>
        </p:txBody>
      </p:sp>
      <p:sp>
        <p:nvSpPr>
          <p:cNvPr id="59395" name="Rectangle 3"/>
          <p:cNvSpPr>
            <a:spLocks noGrp="1" noChangeArrowheads="1"/>
          </p:cNvSpPr>
          <p:nvPr>
            <p:ph idx="1"/>
          </p:nvPr>
        </p:nvSpPr>
        <p:spPr/>
        <p:txBody>
          <a:bodyPr/>
          <a:lstStyle/>
          <a:p>
            <a:pPr marL="360363" indent="-360363" eaLnBrk="1" hangingPunct="1"/>
            <a:r>
              <a:rPr lang="en-US" altLang="en-US" sz="2400" dirty="0" smtClean="0"/>
              <a:t>Carved in 196 BC</a:t>
            </a:r>
          </a:p>
          <a:p>
            <a:pPr marL="360363" indent="-360363" eaLnBrk="1" hangingPunct="1"/>
            <a:r>
              <a:rPr lang="en-US" altLang="en-US" sz="2400" dirty="0" smtClean="0"/>
              <a:t>Found in 1799</a:t>
            </a:r>
          </a:p>
          <a:p>
            <a:pPr marL="360363" indent="-360363" eaLnBrk="1" hangingPunct="1"/>
            <a:r>
              <a:rPr lang="en-US" altLang="en-US" sz="2400" dirty="0" smtClean="0"/>
              <a:t>Decoded in 1822</a:t>
            </a:r>
          </a:p>
        </p:txBody>
      </p:sp>
      <p:pic>
        <p:nvPicPr>
          <p:cNvPr id="116739" name="Picture 4" descr="Rosetta_Stone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295400"/>
            <a:ext cx="3581400" cy="533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40" name="Rectangle 5"/>
          <p:cNvSpPr>
            <a:spLocks noChangeArrowheads="1"/>
          </p:cNvSpPr>
          <p:nvPr/>
        </p:nvSpPr>
        <p:spPr bwMode="auto">
          <a:xfrm>
            <a:off x="8739189" y="2438400"/>
            <a:ext cx="19495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t>Egyptian hieroglyphs</a:t>
            </a:r>
          </a:p>
        </p:txBody>
      </p:sp>
      <p:sp>
        <p:nvSpPr>
          <p:cNvPr id="116741" name="Rectangle 6"/>
          <p:cNvSpPr>
            <a:spLocks noChangeArrowheads="1"/>
          </p:cNvSpPr>
          <p:nvPr/>
        </p:nvSpPr>
        <p:spPr bwMode="auto">
          <a:xfrm>
            <a:off x="8999538" y="3352800"/>
            <a:ext cx="16866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t>Egyptian Demotic</a:t>
            </a:r>
          </a:p>
        </p:txBody>
      </p:sp>
      <p:sp>
        <p:nvSpPr>
          <p:cNvPr id="116742" name="Rectangle 7"/>
          <p:cNvSpPr>
            <a:spLocks noChangeArrowheads="1"/>
          </p:cNvSpPr>
          <p:nvPr/>
        </p:nvSpPr>
        <p:spPr bwMode="auto">
          <a:xfrm>
            <a:off x="9144000" y="4876800"/>
            <a:ext cx="681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t>Greek</a:t>
            </a:r>
          </a:p>
        </p:txBody>
      </p:sp>
      <p:sp>
        <p:nvSpPr>
          <p:cNvPr id="116743" name="Rectangle 8"/>
          <p:cNvSpPr>
            <a:spLocks noChangeArrowheads="1"/>
          </p:cNvSpPr>
          <p:nvPr/>
        </p:nvSpPr>
        <p:spPr bwMode="auto">
          <a:xfrm>
            <a:off x="3105150" y="6553200"/>
            <a:ext cx="16192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Kevin Knight slide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sz="quarter"/>
          </p:nvPr>
        </p:nvSpPr>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[Knight, 1997]</a:t>
            </a:r>
            <a:endParaRPr lang="en-US" sz="6600" dirty="0">
              <a:ea typeface="ＭＳ Ｐゴシック" charset="-128"/>
              <a:cs typeface="ＭＳ Ｐゴシック" charset="-128"/>
            </a:endParaRPr>
          </a:p>
        </p:txBody>
      </p:sp>
      <p:sp>
        <p:nvSpPr>
          <p:cNvPr id="2" name="Subtitle 1"/>
          <p:cNvSpPr>
            <a:spLocks noGrp="1"/>
          </p:cNvSpPr>
          <p:nvPr>
            <p:ph type="subTitle" sz="quarter" idx="1"/>
          </p:nvPr>
        </p:nvSpPr>
        <p:spPr/>
        <p:txBody>
          <a:bodyPr/>
          <a:lstStyle/>
          <a:p>
            <a:r>
              <a:rPr lang="en-US" altLang="en-US" sz="2400" dirty="0">
                <a:solidFill>
                  <a:schemeClr val="tx2"/>
                </a:solidFill>
                <a:latin typeface="Arial" panose="020B0604020202020204" pitchFamily="34" charset="0"/>
              </a:rPr>
              <a:t>Your assignment, translate this to </a:t>
            </a:r>
            <a:r>
              <a:rPr lang="en-US" altLang="en-US" sz="2400" dirty="0" err="1">
                <a:solidFill>
                  <a:schemeClr val="tx2"/>
                </a:solidFill>
                <a:latin typeface="Arial" panose="020B0604020202020204" pitchFamily="34" charset="0"/>
              </a:rPr>
              <a:t>Arcturan</a:t>
            </a:r>
            <a:r>
              <a:rPr lang="en-US" altLang="en-US" sz="2400" dirty="0">
                <a:solidFill>
                  <a:schemeClr val="tx2"/>
                </a:solidFill>
                <a:latin typeface="Arial" panose="020B0604020202020204" pitchFamily="34" charset="0"/>
              </a:rPr>
              <a:t>: </a:t>
            </a:r>
          </a:p>
          <a:p>
            <a:r>
              <a:rPr lang="en-US" altLang="en-US" sz="2400" dirty="0">
                <a:solidFill>
                  <a:schemeClr val="tx2"/>
                </a:solidFill>
                <a:latin typeface="Arial" panose="020B0604020202020204" pitchFamily="34" charset="0"/>
              </a:rPr>
              <a:t>   </a:t>
            </a:r>
            <a:r>
              <a:rPr lang="en-US" altLang="en-US" sz="2000" dirty="0" err="1">
                <a:solidFill>
                  <a:schemeClr val="tx2"/>
                </a:solidFill>
              </a:rPr>
              <a:t>farok</a:t>
            </a:r>
            <a:r>
              <a:rPr lang="en-US" altLang="en-US" sz="2000" dirty="0">
                <a:solidFill>
                  <a:schemeClr val="tx2"/>
                </a:solidFill>
              </a:rPr>
              <a:t> </a:t>
            </a:r>
            <a:r>
              <a:rPr lang="en-US" altLang="en-US" sz="2000" dirty="0" err="1">
                <a:solidFill>
                  <a:schemeClr val="tx2"/>
                </a:solidFill>
              </a:rPr>
              <a:t>crrrok</a:t>
            </a:r>
            <a:r>
              <a:rPr lang="en-US" altLang="en-US" sz="2000" dirty="0">
                <a:solidFill>
                  <a:schemeClr val="tx2"/>
                </a:solidFill>
              </a:rPr>
              <a:t> </a:t>
            </a:r>
            <a:r>
              <a:rPr lang="en-US" altLang="en-US" sz="2000" dirty="0" err="1">
                <a:solidFill>
                  <a:schemeClr val="tx2"/>
                </a:solidFill>
              </a:rPr>
              <a:t>hihok</a:t>
            </a:r>
            <a:r>
              <a:rPr lang="en-US" altLang="en-US" sz="2000" dirty="0">
                <a:solidFill>
                  <a:schemeClr val="tx2"/>
                </a:solidFill>
              </a:rPr>
              <a:t> </a:t>
            </a:r>
            <a:r>
              <a:rPr lang="en-US" altLang="en-US" sz="2000" dirty="0" err="1">
                <a:solidFill>
                  <a:schemeClr val="tx2"/>
                </a:solidFill>
              </a:rPr>
              <a:t>yorok</a:t>
            </a:r>
            <a:r>
              <a:rPr lang="en-US" altLang="en-US" sz="2000" dirty="0">
                <a:solidFill>
                  <a:schemeClr val="tx2"/>
                </a:solidFill>
              </a:rPr>
              <a:t> </a:t>
            </a:r>
            <a:r>
              <a:rPr lang="en-US" altLang="en-US" sz="2000" dirty="0" err="1">
                <a:solidFill>
                  <a:schemeClr val="tx2"/>
                </a:solidFill>
              </a:rPr>
              <a:t>clok</a:t>
            </a:r>
            <a:r>
              <a:rPr lang="en-US" altLang="en-US" sz="2000" dirty="0">
                <a:solidFill>
                  <a:schemeClr val="tx2"/>
                </a:solidFill>
              </a:rPr>
              <a:t> </a:t>
            </a:r>
            <a:r>
              <a:rPr lang="en-US" altLang="en-US" sz="2000" dirty="0" err="1">
                <a:solidFill>
                  <a:schemeClr val="tx2"/>
                </a:solidFill>
              </a:rPr>
              <a:t>kantok</a:t>
            </a:r>
            <a:r>
              <a:rPr lang="en-US" altLang="en-US" sz="2000" dirty="0">
                <a:solidFill>
                  <a:schemeClr val="tx2"/>
                </a:solidFill>
              </a:rPr>
              <a:t> ok-</a:t>
            </a:r>
            <a:r>
              <a:rPr lang="en-US" altLang="en-US" sz="2000" dirty="0" err="1">
                <a:solidFill>
                  <a:schemeClr val="tx2"/>
                </a:solidFill>
              </a:rPr>
              <a:t>yurp</a:t>
            </a:r>
            <a:endParaRPr lang="en-US" dirty="0"/>
          </a:p>
        </p:txBody>
      </p:sp>
      <p:sp>
        <p:nvSpPr>
          <p:cNvPr id="118787" name="Rectangle 4"/>
          <p:cNvSpPr>
            <a:spLocks noChangeArrowheads="1"/>
          </p:cNvSpPr>
          <p:nvPr/>
        </p:nvSpPr>
        <p:spPr bwMode="auto">
          <a:xfrm>
            <a:off x="3124200" y="6546850"/>
            <a:ext cx="16192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Kevin Knight slide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09800" y="0"/>
            <a:ext cx="8458200" cy="838200"/>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t>
            </a:r>
            <a:r>
              <a:rPr lang="en-US" sz="4400" dirty="0" err="1">
                <a:ea typeface="ＭＳ Ｐゴシック" charset="-128"/>
                <a:cs typeface="ＭＳ Ｐゴシック" charset="-128"/>
              </a:rPr>
              <a:t>Prallel</a:t>
            </a:r>
            <a:r>
              <a:rPr lang="en-US" sz="4400" dirty="0">
                <a:ea typeface="ＭＳ Ｐゴシック" charset="-128"/>
                <a:cs typeface="ＭＳ Ｐゴシック" charset="-128"/>
              </a:rPr>
              <a:t> Corpus</a:t>
            </a:r>
            <a:endParaRPr lang="en-US" sz="6600" dirty="0">
              <a:ea typeface="ＭＳ Ｐゴシック" charset="-128"/>
              <a:cs typeface="ＭＳ Ｐゴシック" charset="-128"/>
            </a:endParaRPr>
          </a:p>
        </p:txBody>
      </p:sp>
      <p:sp>
        <p:nvSpPr>
          <p:cNvPr id="120834" name="Rectangle 9"/>
          <p:cNvSpPr>
            <a:spLocks noChangeArrowheads="1"/>
          </p:cNvSpPr>
          <p:nvPr/>
        </p:nvSpPr>
        <p:spPr bwMode="auto">
          <a:xfrm>
            <a:off x="6194425" y="1612900"/>
            <a:ext cx="42941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endParaRPr lang="en-US" altLang="en-US" sz="3600"/>
          </a:p>
        </p:txBody>
      </p:sp>
      <p:sp>
        <p:nvSpPr>
          <p:cNvPr id="120835" name="Rectangle 43"/>
          <p:cNvSpPr>
            <a:spLocks noChangeArrowheads="1"/>
          </p:cNvSpPr>
          <p:nvPr/>
        </p:nvSpPr>
        <p:spPr bwMode="auto">
          <a:xfrm>
            <a:off x="3048001" y="6553200"/>
            <a:ext cx="2079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graphicFrame>
        <p:nvGraphicFramePr>
          <p:cNvPr id="2" name="Table 1"/>
          <p:cNvGraphicFramePr>
            <a:graphicFrameLocks noGrp="1"/>
          </p:cNvGraphicFramePr>
          <p:nvPr>
            <p:extLst>
              <p:ext uri="{D42A27DB-BD31-4B8C-83A1-F6EECF244321}">
                <p14:modId xmlns:p14="http://schemas.microsoft.com/office/powerpoint/2010/main" val="3118045682"/>
              </p:ext>
            </p:extLst>
          </p:nvPr>
        </p:nvGraphicFramePr>
        <p:xfrm>
          <a:off x="2175164" y="1775520"/>
          <a:ext cx="9144000" cy="3840360"/>
        </p:xfrm>
        <a:graphic>
          <a:graphicData uri="http://schemas.openxmlformats.org/drawingml/2006/table">
            <a:tbl>
              <a:tblPr firstRow="1" bandRow="1">
                <a:tableStyleId>{5940675A-B579-460E-94D1-54222C63F5DA}</a:tableStyleId>
              </a:tblPr>
              <a:tblGrid>
                <a:gridCol w="4191000"/>
                <a:gridCol w="4953000"/>
              </a:tblGrid>
              <a:tr h="640027">
                <a:tc>
                  <a:txBody>
                    <a:bodyPr/>
                    <a:lstStyle/>
                    <a:p>
                      <a:r>
                        <a:rPr lang="en-US" sz="1800" dirty="0" smtClean="0">
                          <a:latin typeface="+mj-lt"/>
                        </a:rPr>
                        <a:t>1a. ok-</a:t>
                      </a:r>
                      <a:r>
                        <a:rPr lang="en-US" sz="1800" dirty="0" err="1" smtClean="0">
                          <a:latin typeface="+mj-lt"/>
                        </a:rPr>
                        <a:t>voon</a:t>
                      </a:r>
                      <a:r>
                        <a:rPr lang="en-US" sz="1800" dirty="0" smtClean="0">
                          <a:latin typeface="+mj-lt"/>
                        </a:rPr>
                        <a:t> </a:t>
                      </a:r>
                      <a:r>
                        <a:rPr lang="en-US" sz="1800" dirty="0" err="1" smtClean="0">
                          <a:latin typeface="+mj-lt"/>
                        </a:rPr>
                        <a:t>ororok</a:t>
                      </a:r>
                      <a:r>
                        <a:rPr lang="en-US" sz="1800" dirty="0" smtClean="0">
                          <a:latin typeface="+mj-lt"/>
                        </a:rPr>
                        <a:t> </a:t>
                      </a:r>
                      <a:r>
                        <a:rPr lang="en-US" sz="1800" dirty="0" err="1" smtClean="0">
                          <a:latin typeface="+mj-lt"/>
                        </a:rPr>
                        <a:t>sprok</a:t>
                      </a:r>
                      <a:r>
                        <a:rPr lang="en-US" sz="1800" dirty="0" smtClean="0">
                          <a:latin typeface="+mj-lt"/>
                        </a:rPr>
                        <a:t> .</a:t>
                      </a:r>
                    </a:p>
                    <a:p>
                      <a:r>
                        <a:rPr lang="en-US" sz="1800" dirty="0" smtClean="0">
                          <a:latin typeface="+mj-lt"/>
                        </a:rPr>
                        <a:t>1b. at-</a:t>
                      </a:r>
                      <a:r>
                        <a:rPr lang="en-US" sz="1800" dirty="0" err="1" smtClean="0">
                          <a:latin typeface="+mj-lt"/>
                        </a:rPr>
                        <a:t>voon</a:t>
                      </a:r>
                      <a:r>
                        <a:rPr lang="en-US" sz="1800" dirty="0" smtClean="0">
                          <a:latin typeface="+mj-lt"/>
                        </a:rPr>
                        <a:t> </a:t>
                      </a:r>
                      <a:r>
                        <a:rPr lang="en-US" sz="1800" dirty="0" err="1" smtClean="0">
                          <a:latin typeface="+mj-lt"/>
                        </a:rPr>
                        <a:t>bichat</a:t>
                      </a:r>
                      <a:r>
                        <a:rPr lang="en-US" sz="1800" dirty="0" smtClean="0">
                          <a:latin typeface="+mj-lt"/>
                        </a:rPr>
                        <a:t> </a:t>
                      </a:r>
                      <a:r>
                        <a:rPr lang="en-US" sz="1800" dirty="0" err="1" smtClean="0">
                          <a:latin typeface="+mj-lt"/>
                        </a:rPr>
                        <a:t>dat</a:t>
                      </a:r>
                      <a:r>
                        <a:rPr lang="en-US" sz="1800" dirty="0" smtClean="0">
                          <a:latin typeface="+mj-lt"/>
                        </a:rPr>
                        <a:t> .</a:t>
                      </a:r>
                      <a:endParaRPr lang="en-US" sz="1800" dirty="0" smtClean="0">
                        <a:solidFill>
                          <a:srgbClr val="800000"/>
                        </a:solidFill>
                        <a:latin typeface="+mj-lt"/>
                        <a:cs typeface="Times New Roman" charset="0"/>
                      </a:endParaRPr>
                    </a:p>
                  </a:txBody>
                  <a:tcPr marT="45710" marB="45710">
                    <a:solidFill>
                      <a:schemeClr val="bg1"/>
                    </a:solidFill>
                  </a:tcPr>
                </a:tc>
                <a:tc>
                  <a:txBody>
                    <a:bodyPr/>
                    <a:lstStyle/>
                    <a:p>
                      <a:r>
                        <a:rPr lang="en-US" sz="1800" dirty="0" smtClean="0">
                          <a:latin typeface="+mj-lt"/>
                          <a:cs typeface="Times New Roman" charset="0"/>
                        </a:rPr>
                        <a:t>7a.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farok</a:t>
                      </a:r>
                      <a:r>
                        <a:rPr lang="en-US" sz="1800" dirty="0" smtClean="0">
                          <a:latin typeface="+mj-lt"/>
                          <a:cs typeface="Times New Roman" charset="0"/>
                        </a:rPr>
                        <a:t> </a:t>
                      </a:r>
                      <a:r>
                        <a:rPr lang="en-US" sz="1800" dirty="0" err="1" smtClean="0">
                          <a:latin typeface="+mj-lt"/>
                          <a:cs typeface="Times New Roman" charset="0"/>
                        </a:rPr>
                        <a:t>ororok</a:t>
                      </a:r>
                      <a:r>
                        <a:rPr lang="en-US" sz="1800" dirty="0" smtClean="0">
                          <a:latin typeface="+mj-lt"/>
                          <a:cs typeface="Times New Roman" charset="0"/>
                        </a:rPr>
                        <a:t>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sprok</a:t>
                      </a:r>
                      <a:r>
                        <a:rPr lang="en-US" sz="1800" dirty="0" smtClean="0">
                          <a:latin typeface="+mj-lt"/>
                          <a:cs typeface="Times New Roman" charset="0"/>
                        </a:rPr>
                        <a:t> </a:t>
                      </a:r>
                      <a:r>
                        <a:rPr lang="en-US" sz="1800" dirty="0" err="1" smtClean="0">
                          <a:latin typeface="+mj-lt"/>
                          <a:cs typeface="Times New Roman" charset="0"/>
                        </a:rPr>
                        <a:t>izok</a:t>
                      </a:r>
                      <a:r>
                        <a:rPr lang="en-US" sz="1800" dirty="0" smtClean="0">
                          <a:latin typeface="+mj-lt"/>
                          <a:cs typeface="Times New Roman" charset="0"/>
                        </a:rPr>
                        <a:t> </a:t>
                      </a:r>
                      <a:r>
                        <a:rPr lang="en-US" sz="1800" dirty="0" err="1" smtClean="0">
                          <a:latin typeface="+mj-lt"/>
                          <a:cs typeface="Times New Roman" charset="0"/>
                        </a:rPr>
                        <a:t>enemok</a:t>
                      </a:r>
                      <a:r>
                        <a:rPr lang="en-US" sz="1800" dirty="0" smtClean="0">
                          <a:latin typeface="+mj-lt"/>
                          <a:cs typeface="Times New Roman" charset="0"/>
                        </a:rPr>
                        <a:t> .</a:t>
                      </a:r>
                    </a:p>
                    <a:p>
                      <a:r>
                        <a:rPr lang="en-US" sz="1800" dirty="0" smtClean="0">
                          <a:latin typeface="+mj-lt"/>
                          <a:cs typeface="Times New Roman" charset="0"/>
                        </a:rPr>
                        <a:t>7b.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jjat</a:t>
                      </a:r>
                      <a:r>
                        <a:rPr lang="en-US" sz="1800" dirty="0" smtClean="0">
                          <a:latin typeface="+mj-lt"/>
                          <a:cs typeface="Times New Roman" charset="0"/>
                        </a:rPr>
                        <a:t> </a:t>
                      </a:r>
                      <a:r>
                        <a:rPr lang="en-US" sz="1800" dirty="0" err="1" smtClean="0">
                          <a:latin typeface="+mj-lt"/>
                          <a:cs typeface="Times New Roman" charset="0"/>
                        </a:rPr>
                        <a:t>bichat</a:t>
                      </a:r>
                      <a:r>
                        <a:rPr lang="en-US" sz="1800" dirty="0" smtClean="0">
                          <a:latin typeface="+mj-lt"/>
                          <a:cs typeface="Times New Roman" charset="0"/>
                        </a:rPr>
                        <a:t>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dat</a:t>
                      </a:r>
                      <a:r>
                        <a:rPr lang="en-US" sz="1800" dirty="0" smtClean="0">
                          <a:latin typeface="+mj-lt"/>
                          <a:cs typeface="Times New Roman" charset="0"/>
                        </a:rPr>
                        <a:t> vat </a:t>
                      </a:r>
                      <a:r>
                        <a:rPr lang="en-US" sz="1800" dirty="0" err="1" smtClean="0">
                          <a:latin typeface="+mj-lt"/>
                          <a:cs typeface="Times New Roman" charset="0"/>
                        </a:rPr>
                        <a:t>eneat</a:t>
                      </a:r>
                      <a:r>
                        <a:rPr lang="en-US" sz="1800" dirty="0" smtClean="0">
                          <a:latin typeface="+mj-lt"/>
                          <a:cs typeface="Times New Roman" charset="0"/>
                        </a:rPr>
                        <a:t> .</a:t>
                      </a:r>
                    </a:p>
                  </a:txBody>
                  <a:tcPr marT="45710" marB="45710"/>
                </a:tc>
              </a:tr>
              <a:tr h="640027">
                <a:tc>
                  <a:txBody>
                    <a:bodyPr/>
                    <a:lstStyle/>
                    <a:p>
                      <a:r>
                        <a:rPr lang="en-US" sz="1800" dirty="0" smtClean="0">
                          <a:latin typeface="+mj-lt"/>
                        </a:rPr>
                        <a:t>2a. ok-</a:t>
                      </a:r>
                      <a:r>
                        <a:rPr lang="en-US" sz="1800" dirty="0" err="1" smtClean="0">
                          <a:latin typeface="+mj-lt"/>
                        </a:rPr>
                        <a:t>drubel</a:t>
                      </a:r>
                      <a:r>
                        <a:rPr lang="en-US" sz="1800" dirty="0" smtClean="0">
                          <a:latin typeface="+mj-lt"/>
                        </a:rPr>
                        <a:t> ok-</a:t>
                      </a:r>
                      <a:r>
                        <a:rPr lang="en-US" sz="1800" dirty="0" err="1" smtClean="0">
                          <a:latin typeface="+mj-lt"/>
                        </a:rPr>
                        <a:t>voon</a:t>
                      </a:r>
                      <a:r>
                        <a:rPr lang="en-US" sz="1800" dirty="0" smtClean="0">
                          <a:latin typeface="+mj-lt"/>
                        </a:rPr>
                        <a:t> </a:t>
                      </a:r>
                      <a:r>
                        <a:rPr lang="en-US" sz="1800" dirty="0" err="1" smtClean="0">
                          <a:latin typeface="+mj-lt"/>
                        </a:rPr>
                        <a:t>anok</a:t>
                      </a:r>
                      <a:r>
                        <a:rPr lang="en-US" sz="1800" dirty="0" smtClean="0">
                          <a:latin typeface="+mj-lt"/>
                        </a:rPr>
                        <a:t> </a:t>
                      </a:r>
                      <a:r>
                        <a:rPr lang="en-US" sz="1800" dirty="0" err="1" smtClean="0">
                          <a:latin typeface="+mj-lt"/>
                        </a:rPr>
                        <a:t>plok</a:t>
                      </a:r>
                      <a:r>
                        <a:rPr lang="en-US" sz="1800" dirty="0" smtClean="0">
                          <a:latin typeface="+mj-lt"/>
                        </a:rPr>
                        <a:t> </a:t>
                      </a:r>
                      <a:r>
                        <a:rPr lang="en-US" sz="1800" dirty="0" err="1" smtClean="0">
                          <a:latin typeface="+mj-lt"/>
                        </a:rPr>
                        <a:t>sprok</a:t>
                      </a:r>
                      <a:r>
                        <a:rPr lang="en-US" sz="1800" dirty="0" smtClean="0">
                          <a:latin typeface="+mj-lt"/>
                        </a:rPr>
                        <a:t> .</a:t>
                      </a:r>
                    </a:p>
                    <a:p>
                      <a:r>
                        <a:rPr lang="en-US" sz="1800" dirty="0" smtClean="0">
                          <a:latin typeface="+mj-lt"/>
                        </a:rPr>
                        <a:t>2b. at-</a:t>
                      </a:r>
                      <a:r>
                        <a:rPr lang="en-US" sz="1800" dirty="0" err="1" smtClean="0">
                          <a:latin typeface="+mj-lt"/>
                        </a:rPr>
                        <a:t>drubel</a:t>
                      </a:r>
                      <a:r>
                        <a:rPr lang="en-US" sz="1800" dirty="0" smtClean="0">
                          <a:latin typeface="+mj-lt"/>
                        </a:rPr>
                        <a:t> at-</a:t>
                      </a:r>
                      <a:r>
                        <a:rPr lang="en-US" sz="1800" dirty="0" err="1" smtClean="0">
                          <a:latin typeface="+mj-lt"/>
                        </a:rPr>
                        <a:t>voon</a:t>
                      </a:r>
                      <a:r>
                        <a:rPr lang="en-US" sz="1800" dirty="0" smtClean="0">
                          <a:latin typeface="+mj-lt"/>
                        </a:rPr>
                        <a:t> </a:t>
                      </a:r>
                      <a:r>
                        <a:rPr lang="en-US" sz="1800" dirty="0" err="1" smtClean="0">
                          <a:latin typeface="+mj-lt"/>
                        </a:rPr>
                        <a:t>pippat</a:t>
                      </a:r>
                      <a:r>
                        <a:rPr lang="en-US" sz="1800" dirty="0" smtClean="0">
                          <a:latin typeface="+mj-lt"/>
                        </a:rPr>
                        <a:t> </a:t>
                      </a:r>
                      <a:r>
                        <a:rPr lang="en-US" sz="1800" dirty="0" err="1" smtClean="0">
                          <a:latin typeface="+mj-lt"/>
                        </a:rPr>
                        <a:t>rrat</a:t>
                      </a:r>
                      <a:r>
                        <a:rPr lang="en-US" sz="1800" dirty="0" smtClean="0">
                          <a:latin typeface="+mj-lt"/>
                        </a:rPr>
                        <a:t> </a:t>
                      </a:r>
                      <a:r>
                        <a:rPr lang="en-US" sz="1800" dirty="0" err="1" smtClean="0">
                          <a:latin typeface="+mj-lt"/>
                        </a:rPr>
                        <a:t>dat</a:t>
                      </a:r>
                      <a:r>
                        <a:rPr lang="en-US" sz="1800" dirty="0" smtClean="0">
                          <a:latin typeface="+mj-lt"/>
                        </a:rPr>
                        <a:t> .</a:t>
                      </a:r>
                      <a:endParaRPr lang="en-US" sz="1800" dirty="0" smtClean="0">
                        <a:latin typeface="+mj-lt"/>
                        <a:cs typeface="Times New Roman" charset="0"/>
                      </a:endParaRPr>
                    </a:p>
                  </a:txBody>
                  <a:tcPr marT="45710" marB="45710">
                    <a:solidFill>
                      <a:schemeClr val="bg1"/>
                    </a:solidFill>
                  </a:tcPr>
                </a:tc>
                <a:tc>
                  <a:txBody>
                    <a:bodyPr/>
                    <a:lstStyle/>
                    <a:p>
                      <a:r>
                        <a:rPr lang="en-US" sz="1800" dirty="0" smtClean="0">
                          <a:latin typeface="+mj-lt"/>
                          <a:cs typeface="Times New Roman" charset="0"/>
                        </a:rPr>
                        <a:t>8a.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brok</a:t>
                      </a:r>
                      <a:r>
                        <a:rPr lang="en-US" sz="1800" dirty="0" smtClean="0">
                          <a:latin typeface="+mj-lt"/>
                          <a:cs typeface="Times New Roman" charset="0"/>
                        </a:rPr>
                        <a:t> </a:t>
                      </a:r>
                      <a:r>
                        <a:rPr lang="en-US" sz="1800" dirty="0" err="1" smtClean="0">
                          <a:latin typeface="+mj-lt"/>
                          <a:cs typeface="Times New Roman" charset="0"/>
                        </a:rPr>
                        <a:t>anok</a:t>
                      </a:r>
                      <a:r>
                        <a:rPr lang="en-US" sz="1800" dirty="0" smtClean="0">
                          <a:latin typeface="+mj-lt"/>
                          <a:cs typeface="Times New Roman" charset="0"/>
                        </a:rPr>
                        <a:t> </a:t>
                      </a:r>
                      <a:r>
                        <a:rPr lang="en-US" sz="1800" dirty="0" err="1" smtClean="0">
                          <a:latin typeface="+mj-lt"/>
                          <a:cs typeface="Times New Roman" charset="0"/>
                        </a:rPr>
                        <a:t>plok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p>
                    <a:p>
                      <a:r>
                        <a:rPr lang="en-US" sz="1800" dirty="0" smtClean="0">
                          <a:latin typeface="+mj-lt"/>
                          <a:cs typeface="Times New Roman" charset="0"/>
                        </a:rPr>
                        <a:t>8b. </a:t>
                      </a:r>
                      <a:r>
                        <a:rPr lang="en-US" sz="1800" dirty="0" err="1" smtClean="0">
                          <a:latin typeface="+mj-lt"/>
                          <a:cs typeface="Times New Roman" charset="0"/>
                        </a:rPr>
                        <a:t>iat</a:t>
                      </a:r>
                      <a:r>
                        <a:rPr lang="en-US" sz="1800" dirty="0" smtClean="0">
                          <a:latin typeface="+mj-lt"/>
                          <a:cs typeface="Times New Roman" charset="0"/>
                        </a:rPr>
                        <a:t> </a:t>
                      </a:r>
                      <a:r>
                        <a:rPr lang="en-US" sz="1800" dirty="0" err="1" smtClean="0">
                          <a:latin typeface="+mj-lt"/>
                          <a:cs typeface="Times New Roman" charset="0"/>
                        </a:rPr>
                        <a:t>lat</a:t>
                      </a:r>
                      <a:r>
                        <a:rPr lang="en-US" sz="1800" dirty="0" smtClean="0">
                          <a:latin typeface="+mj-lt"/>
                          <a:cs typeface="Times New Roman" charset="0"/>
                        </a:rPr>
                        <a:t> </a:t>
                      </a:r>
                      <a:r>
                        <a:rPr lang="en-US" sz="1800" dirty="0" err="1" smtClean="0">
                          <a:latin typeface="+mj-lt"/>
                          <a:cs typeface="Times New Roman" charset="0"/>
                        </a:rPr>
                        <a:t>pippat</a:t>
                      </a:r>
                      <a:r>
                        <a:rPr lang="en-US" sz="1800" dirty="0" smtClean="0">
                          <a:latin typeface="+mj-lt"/>
                          <a:cs typeface="Times New Roman" charset="0"/>
                        </a:rPr>
                        <a:t> </a:t>
                      </a:r>
                      <a:r>
                        <a:rPr lang="en-US" sz="1800" dirty="0" err="1" smtClean="0">
                          <a:latin typeface="+mj-lt"/>
                          <a:cs typeface="Times New Roman" charset="0"/>
                        </a:rPr>
                        <a:t>rrat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a:t>
                      </a:r>
                    </a:p>
                  </a:txBody>
                  <a:tcPr marT="45710" marB="45710"/>
                </a:tc>
              </a:tr>
              <a:tr h="640027">
                <a:tc>
                  <a:txBody>
                    <a:bodyPr/>
                    <a:lstStyle/>
                    <a:p>
                      <a:r>
                        <a:rPr lang="en-US" sz="1800" dirty="0" smtClean="0">
                          <a:latin typeface="+mj-lt"/>
                        </a:rPr>
                        <a:t>3a. </a:t>
                      </a:r>
                      <a:r>
                        <a:rPr lang="en-US" sz="1800" dirty="0" err="1" smtClean="0">
                          <a:latin typeface="+mj-lt"/>
                        </a:rPr>
                        <a:t>erok</a:t>
                      </a:r>
                      <a:r>
                        <a:rPr lang="en-US" sz="1800" dirty="0" smtClean="0">
                          <a:latin typeface="+mj-lt"/>
                        </a:rPr>
                        <a:t> </a:t>
                      </a:r>
                      <a:r>
                        <a:rPr lang="en-US" sz="1800" dirty="0" err="1" smtClean="0">
                          <a:latin typeface="+mj-lt"/>
                        </a:rPr>
                        <a:t>sprok</a:t>
                      </a:r>
                      <a:r>
                        <a:rPr lang="en-US" sz="1800" dirty="0" smtClean="0">
                          <a:latin typeface="+mj-lt"/>
                        </a:rPr>
                        <a:t> </a:t>
                      </a:r>
                      <a:r>
                        <a:rPr lang="en-US" sz="1800" dirty="0" err="1" smtClean="0">
                          <a:latin typeface="+mj-lt"/>
                        </a:rPr>
                        <a:t>izok</a:t>
                      </a:r>
                      <a:r>
                        <a:rPr lang="en-US" sz="1800" dirty="0" smtClean="0">
                          <a:latin typeface="+mj-lt"/>
                        </a:rPr>
                        <a:t> </a:t>
                      </a:r>
                      <a:r>
                        <a:rPr lang="en-US" sz="1800" dirty="0" err="1" smtClean="0">
                          <a:latin typeface="+mj-lt"/>
                        </a:rPr>
                        <a:t>hihok</a:t>
                      </a:r>
                      <a:r>
                        <a:rPr lang="en-US" sz="1800" dirty="0" smtClean="0">
                          <a:latin typeface="+mj-lt"/>
                        </a:rPr>
                        <a:t> </a:t>
                      </a:r>
                      <a:r>
                        <a:rPr lang="en-US" sz="1800" dirty="0" err="1" smtClean="0">
                          <a:latin typeface="+mj-lt"/>
                        </a:rPr>
                        <a:t>ghirok</a:t>
                      </a:r>
                      <a:r>
                        <a:rPr lang="en-US" sz="1800" dirty="0" smtClean="0">
                          <a:latin typeface="+mj-lt"/>
                        </a:rPr>
                        <a:t> .</a:t>
                      </a:r>
                    </a:p>
                    <a:p>
                      <a:r>
                        <a:rPr lang="en-US" sz="1800" dirty="0" smtClean="0">
                          <a:latin typeface="+mj-lt"/>
                        </a:rPr>
                        <a:t>3b. </a:t>
                      </a:r>
                      <a:r>
                        <a:rPr lang="en-US" sz="1800" dirty="0" err="1" smtClean="0">
                          <a:latin typeface="+mj-lt"/>
                        </a:rPr>
                        <a:t>totat</a:t>
                      </a:r>
                      <a:r>
                        <a:rPr lang="en-US" sz="1800" dirty="0" smtClean="0">
                          <a:latin typeface="+mj-lt"/>
                        </a:rPr>
                        <a:t> </a:t>
                      </a:r>
                      <a:r>
                        <a:rPr lang="en-US" sz="1800" dirty="0" err="1" smtClean="0">
                          <a:latin typeface="+mj-lt"/>
                        </a:rPr>
                        <a:t>dat</a:t>
                      </a:r>
                      <a:r>
                        <a:rPr lang="en-US" sz="1800" dirty="0" smtClean="0">
                          <a:latin typeface="+mj-lt"/>
                        </a:rPr>
                        <a:t> </a:t>
                      </a:r>
                      <a:r>
                        <a:rPr lang="en-US" sz="1800" dirty="0" err="1" smtClean="0">
                          <a:latin typeface="+mj-lt"/>
                        </a:rPr>
                        <a:t>arrat</a:t>
                      </a:r>
                      <a:r>
                        <a:rPr lang="en-US" sz="1800" dirty="0" smtClean="0">
                          <a:latin typeface="+mj-lt"/>
                        </a:rPr>
                        <a:t> vat </a:t>
                      </a:r>
                      <a:r>
                        <a:rPr lang="en-US" sz="1800" dirty="0" err="1" smtClean="0">
                          <a:latin typeface="+mj-lt"/>
                        </a:rPr>
                        <a:t>hilat</a:t>
                      </a:r>
                      <a:r>
                        <a:rPr lang="en-US" sz="1800" dirty="0" smtClean="0">
                          <a:latin typeface="+mj-lt"/>
                        </a:rPr>
                        <a:t> .</a:t>
                      </a:r>
                      <a:endParaRPr lang="en-US" sz="1800" dirty="0" smtClean="0">
                        <a:latin typeface="+mj-lt"/>
                        <a:cs typeface="Times New Roman" charset="0"/>
                      </a:endParaRPr>
                    </a:p>
                  </a:txBody>
                  <a:tcPr marT="45710" marB="45710">
                    <a:solidFill>
                      <a:schemeClr val="bg1"/>
                    </a:solidFill>
                  </a:tcPr>
                </a:tc>
                <a:tc>
                  <a:txBody>
                    <a:bodyPr/>
                    <a:lstStyle/>
                    <a:p>
                      <a:r>
                        <a:rPr lang="en-US" sz="1800" dirty="0" smtClean="0">
                          <a:latin typeface="+mj-lt"/>
                          <a:cs typeface="Times New Roman" charset="0"/>
                        </a:rPr>
                        <a:t>9a. </a:t>
                      </a:r>
                      <a:r>
                        <a:rPr lang="en-US" sz="1800" dirty="0" err="1" smtClean="0">
                          <a:latin typeface="+mj-lt"/>
                          <a:cs typeface="Times New Roman" charset="0"/>
                        </a:rPr>
                        <a:t>wiwok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r>
                        <a:rPr lang="en-US" sz="1800" dirty="0" err="1" smtClean="0">
                          <a:latin typeface="+mj-lt"/>
                          <a:cs typeface="Times New Roman" charset="0"/>
                        </a:rPr>
                        <a:t>izok</a:t>
                      </a:r>
                      <a:r>
                        <a:rPr lang="en-US" sz="1800" dirty="0" smtClean="0">
                          <a:latin typeface="+mj-lt"/>
                          <a:cs typeface="Times New Roman" charset="0"/>
                        </a:rPr>
                        <a:t> </a:t>
                      </a:r>
                      <a:r>
                        <a:rPr lang="en-US" sz="1800" dirty="0" err="1" smtClean="0">
                          <a:latin typeface="+mj-lt"/>
                          <a:cs typeface="Times New Roman" charset="0"/>
                        </a:rPr>
                        <a:t>kantok</a:t>
                      </a:r>
                      <a:r>
                        <a:rPr lang="en-US" sz="1800" dirty="0" smtClean="0">
                          <a:latin typeface="+mj-lt"/>
                          <a:cs typeface="Times New Roman" charset="0"/>
                        </a:rPr>
                        <a:t> ok-</a:t>
                      </a:r>
                      <a:r>
                        <a:rPr lang="en-US" sz="1800" dirty="0" err="1" smtClean="0">
                          <a:latin typeface="+mj-lt"/>
                          <a:cs typeface="Times New Roman" charset="0"/>
                        </a:rPr>
                        <a:t>yurp</a:t>
                      </a:r>
                      <a:r>
                        <a:rPr lang="en-US" sz="1800" dirty="0" smtClean="0">
                          <a:latin typeface="+mj-lt"/>
                          <a:cs typeface="Times New Roman" charset="0"/>
                        </a:rPr>
                        <a:t> .</a:t>
                      </a:r>
                    </a:p>
                    <a:p>
                      <a:r>
                        <a:rPr lang="en-US" sz="1800" dirty="0" smtClean="0">
                          <a:latin typeface="+mj-lt"/>
                          <a:cs typeface="Times New Roman" charset="0"/>
                        </a:rPr>
                        <a:t>9b. </a:t>
                      </a:r>
                      <a:r>
                        <a:rPr lang="en-US" sz="1800" dirty="0" err="1" smtClean="0">
                          <a:latin typeface="+mj-lt"/>
                          <a:cs typeface="Times New Roman" charset="0"/>
                        </a:rPr>
                        <a:t>totat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a:t>
                      </a:r>
                      <a:r>
                        <a:rPr lang="en-US" sz="1800" dirty="0" err="1" smtClean="0">
                          <a:latin typeface="+mj-lt"/>
                          <a:cs typeface="Times New Roman" charset="0"/>
                        </a:rPr>
                        <a:t>quat</a:t>
                      </a:r>
                      <a:r>
                        <a:rPr lang="en-US" sz="1800" dirty="0" smtClean="0">
                          <a:latin typeface="+mj-lt"/>
                          <a:cs typeface="Times New Roman" charset="0"/>
                        </a:rPr>
                        <a:t> </a:t>
                      </a:r>
                      <a:r>
                        <a:rPr lang="en-US" sz="1800" dirty="0" err="1" smtClean="0">
                          <a:latin typeface="+mj-lt"/>
                          <a:cs typeface="Times New Roman" charset="0"/>
                        </a:rPr>
                        <a:t>oloat</a:t>
                      </a:r>
                      <a:r>
                        <a:rPr lang="en-US" sz="1800" dirty="0" smtClean="0">
                          <a:latin typeface="+mj-lt"/>
                          <a:cs typeface="Times New Roman" charset="0"/>
                        </a:rPr>
                        <a:t> at-</a:t>
                      </a:r>
                      <a:r>
                        <a:rPr lang="en-US" sz="1800" dirty="0" err="1" smtClean="0">
                          <a:latin typeface="+mj-lt"/>
                          <a:cs typeface="Times New Roman" charset="0"/>
                        </a:rPr>
                        <a:t>yurp</a:t>
                      </a:r>
                      <a:r>
                        <a:rPr lang="en-US" sz="1800" dirty="0" smtClean="0">
                          <a:latin typeface="+mj-lt"/>
                          <a:cs typeface="Times New Roman" charset="0"/>
                        </a:rPr>
                        <a:t> .</a:t>
                      </a:r>
                    </a:p>
                  </a:txBody>
                  <a:tcPr marT="45710" marB="45710"/>
                </a:tc>
              </a:tr>
              <a:tr h="640027">
                <a:tc>
                  <a:txBody>
                    <a:bodyPr/>
                    <a:lstStyle/>
                    <a:p>
                      <a:r>
                        <a:rPr lang="en-US" sz="1800" dirty="0" smtClean="0">
                          <a:latin typeface="+mj-lt"/>
                        </a:rPr>
                        <a:t>4a. ok-</a:t>
                      </a:r>
                      <a:r>
                        <a:rPr lang="en-US" sz="1800" dirty="0" err="1" smtClean="0">
                          <a:latin typeface="+mj-lt"/>
                        </a:rPr>
                        <a:t>voon</a:t>
                      </a:r>
                      <a:r>
                        <a:rPr lang="en-US" sz="1800" dirty="0" smtClean="0">
                          <a:latin typeface="+mj-lt"/>
                        </a:rPr>
                        <a:t> </a:t>
                      </a:r>
                      <a:r>
                        <a:rPr lang="en-US" sz="1800" dirty="0" err="1" smtClean="0">
                          <a:latin typeface="+mj-lt"/>
                        </a:rPr>
                        <a:t>anok</a:t>
                      </a:r>
                      <a:r>
                        <a:rPr lang="en-US" sz="1800" dirty="0" smtClean="0">
                          <a:latin typeface="+mj-lt"/>
                        </a:rPr>
                        <a:t> </a:t>
                      </a:r>
                      <a:r>
                        <a:rPr lang="en-US" sz="1800" dirty="0" err="1" smtClean="0">
                          <a:latin typeface="+mj-lt"/>
                        </a:rPr>
                        <a:t>drok</a:t>
                      </a:r>
                      <a:r>
                        <a:rPr lang="en-US" sz="1800" dirty="0" smtClean="0">
                          <a:latin typeface="+mj-lt"/>
                        </a:rPr>
                        <a:t> </a:t>
                      </a:r>
                      <a:r>
                        <a:rPr lang="en-US" sz="1800" dirty="0" err="1" smtClean="0">
                          <a:latin typeface="+mj-lt"/>
                        </a:rPr>
                        <a:t>brok</a:t>
                      </a:r>
                      <a:r>
                        <a:rPr lang="en-US" sz="1800" dirty="0" smtClean="0">
                          <a:latin typeface="+mj-lt"/>
                        </a:rPr>
                        <a:t> </a:t>
                      </a:r>
                      <a:r>
                        <a:rPr lang="en-US" sz="1800" dirty="0" err="1" smtClean="0">
                          <a:latin typeface="+mj-lt"/>
                        </a:rPr>
                        <a:t>jok</a:t>
                      </a:r>
                      <a:r>
                        <a:rPr lang="en-US" sz="1800" dirty="0" smtClean="0">
                          <a:latin typeface="+mj-lt"/>
                        </a:rPr>
                        <a:t> .</a:t>
                      </a:r>
                    </a:p>
                    <a:p>
                      <a:r>
                        <a:rPr lang="en-US" sz="1800" dirty="0" smtClean="0">
                          <a:latin typeface="+mj-lt"/>
                        </a:rPr>
                        <a:t>4b. at-</a:t>
                      </a:r>
                      <a:r>
                        <a:rPr lang="en-US" sz="1800" dirty="0" err="1" smtClean="0">
                          <a:latin typeface="+mj-lt"/>
                        </a:rPr>
                        <a:t>voon</a:t>
                      </a:r>
                      <a:r>
                        <a:rPr lang="en-US" sz="1800" dirty="0" smtClean="0">
                          <a:latin typeface="+mj-lt"/>
                        </a:rPr>
                        <a:t> </a:t>
                      </a:r>
                      <a:r>
                        <a:rPr lang="en-US" sz="1800" dirty="0" err="1" smtClean="0">
                          <a:latin typeface="+mj-lt"/>
                        </a:rPr>
                        <a:t>krat</a:t>
                      </a:r>
                      <a:r>
                        <a:rPr lang="en-US" sz="1800" dirty="0" smtClean="0">
                          <a:latin typeface="+mj-lt"/>
                        </a:rPr>
                        <a:t> </a:t>
                      </a:r>
                      <a:r>
                        <a:rPr lang="en-US" sz="1800" dirty="0" err="1" smtClean="0">
                          <a:latin typeface="+mj-lt"/>
                        </a:rPr>
                        <a:t>pippat</a:t>
                      </a:r>
                      <a:r>
                        <a:rPr lang="en-US" sz="1800" dirty="0" smtClean="0">
                          <a:latin typeface="+mj-lt"/>
                        </a:rPr>
                        <a:t> sat </a:t>
                      </a:r>
                      <a:r>
                        <a:rPr lang="en-US" sz="1800" dirty="0" err="1" smtClean="0">
                          <a:latin typeface="+mj-lt"/>
                        </a:rPr>
                        <a:t>lat</a:t>
                      </a:r>
                      <a:r>
                        <a:rPr lang="en-US" sz="1800" dirty="0" smtClean="0">
                          <a:latin typeface="+mj-lt"/>
                        </a:rPr>
                        <a:t> .</a:t>
                      </a:r>
                      <a:endParaRPr lang="en-US" sz="1800" dirty="0" smtClean="0">
                        <a:latin typeface="+mj-lt"/>
                        <a:cs typeface="Times New Roman" charset="0"/>
                      </a:endParaRPr>
                    </a:p>
                  </a:txBody>
                  <a:tcPr marT="45710" marB="45710">
                    <a:solidFill>
                      <a:schemeClr val="bg1"/>
                    </a:solidFill>
                  </a:tcPr>
                </a:tc>
                <a:tc>
                  <a:txBody>
                    <a:bodyPr/>
                    <a:lstStyle/>
                    <a:p>
                      <a:r>
                        <a:rPr lang="en-US" sz="1800" dirty="0" smtClean="0">
                          <a:latin typeface="+mj-lt"/>
                          <a:cs typeface="Times New Roman" charset="0"/>
                        </a:rPr>
                        <a:t>10a.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mok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r>
                        <a:rPr lang="en-US" sz="1800" dirty="0" err="1" smtClean="0">
                          <a:latin typeface="+mj-lt"/>
                          <a:cs typeface="Times New Roman" charset="0"/>
                        </a:rPr>
                        <a:t>yorok</a:t>
                      </a:r>
                      <a:r>
                        <a:rPr lang="en-US" sz="1800" dirty="0" smtClean="0">
                          <a:latin typeface="+mj-lt"/>
                          <a:cs typeface="Times New Roman" charset="0"/>
                        </a:rPr>
                        <a:t> </a:t>
                      </a:r>
                      <a:r>
                        <a:rPr lang="en-US" sz="1800" dirty="0" err="1" smtClean="0">
                          <a:latin typeface="+mj-lt"/>
                          <a:cs typeface="Times New Roman" charset="0"/>
                        </a:rPr>
                        <a:t>ghirok</a:t>
                      </a:r>
                      <a:r>
                        <a:rPr lang="en-US" sz="1800" dirty="0" smtClean="0">
                          <a:latin typeface="+mj-lt"/>
                          <a:cs typeface="Times New Roman" charset="0"/>
                        </a:rPr>
                        <a:t> </a:t>
                      </a:r>
                      <a:r>
                        <a:rPr lang="en-US" sz="1800" dirty="0" err="1" smtClean="0">
                          <a:latin typeface="+mj-lt"/>
                          <a:cs typeface="Times New Roman" charset="0"/>
                        </a:rPr>
                        <a:t>clok</a:t>
                      </a:r>
                      <a:r>
                        <a:rPr lang="en-US" sz="1800" dirty="0" smtClean="0">
                          <a:latin typeface="+mj-lt"/>
                          <a:cs typeface="Times New Roman" charset="0"/>
                        </a:rPr>
                        <a:t> .</a:t>
                      </a:r>
                    </a:p>
                    <a:p>
                      <a:r>
                        <a:rPr lang="en-US" sz="1800" dirty="0" smtClean="0">
                          <a:latin typeface="+mj-lt"/>
                          <a:cs typeface="Times New Roman" charset="0"/>
                        </a:rPr>
                        <a:t>10b.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gat mat bat </a:t>
                      </a:r>
                      <a:r>
                        <a:rPr lang="en-US" sz="1800" dirty="0" err="1" smtClean="0">
                          <a:latin typeface="+mj-lt"/>
                          <a:cs typeface="Times New Roman" charset="0"/>
                        </a:rPr>
                        <a:t>hilat</a:t>
                      </a:r>
                      <a:r>
                        <a:rPr lang="en-US" sz="1800" dirty="0" smtClean="0">
                          <a:latin typeface="+mj-lt"/>
                          <a:cs typeface="Times New Roman" charset="0"/>
                        </a:rPr>
                        <a:t> .</a:t>
                      </a:r>
                      <a:endParaRPr lang="en-US" sz="3200" dirty="0" smtClean="0">
                        <a:latin typeface="+mj-lt"/>
                      </a:endParaRPr>
                    </a:p>
                  </a:txBody>
                  <a:tcPr marT="45710" marB="45710"/>
                </a:tc>
              </a:tr>
              <a:tr h="640027">
                <a:tc>
                  <a:txBody>
                    <a:bodyPr/>
                    <a:lstStyle/>
                    <a:p>
                      <a:r>
                        <a:rPr lang="en-US" sz="1800" dirty="0" smtClean="0">
                          <a:latin typeface="+mj-lt"/>
                        </a:rPr>
                        <a:t>5a. </a:t>
                      </a:r>
                      <a:r>
                        <a:rPr lang="en-US" sz="1800" dirty="0" err="1" smtClean="0">
                          <a:latin typeface="+mj-lt"/>
                        </a:rPr>
                        <a:t>wiwok</a:t>
                      </a:r>
                      <a:r>
                        <a:rPr lang="en-US" sz="1800" dirty="0" smtClean="0">
                          <a:latin typeface="+mj-lt"/>
                        </a:rPr>
                        <a:t> </a:t>
                      </a:r>
                      <a:r>
                        <a:rPr lang="en-US" sz="1800" dirty="0" err="1" smtClean="0">
                          <a:latin typeface="+mj-lt"/>
                        </a:rPr>
                        <a:t>farok</a:t>
                      </a:r>
                      <a:r>
                        <a:rPr lang="en-US" sz="1800" dirty="0" smtClean="0">
                          <a:latin typeface="+mj-lt"/>
                        </a:rPr>
                        <a:t> </a:t>
                      </a:r>
                      <a:r>
                        <a:rPr lang="en-US" sz="1800" dirty="0" err="1" smtClean="0">
                          <a:latin typeface="+mj-lt"/>
                        </a:rPr>
                        <a:t>izok</a:t>
                      </a:r>
                      <a:r>
                        <a:rPr lang="en-US" sz="1800" dirty="0" smtClean="0">
                          <a:latin typeface="+mj-lt"/>
                        </a:rPr>
                        <a:t> </a:t>
                      </a:r>
                      <a:r>
                        <a:rPr lang="en-US" sz="1800" dirty="0" err="1" smtClean="0">
                          <a:latin typeface="+mj-lt"/>
                        </a:rPr>
                        <a:t>stok</a:t>
                      </a:r>
                      <a:r>
                        <a:rPr lang="en-US" sz="1800" dirty="0" smtClean="0">
                          <a:latin typeface="+mj-lt"/>
                        </a:rPr>
                        <a:t> .</a:t>
                      </a:r>
                    </a:p>
                    <a:p>
                      <a:r>
                        <a:rPr lang="en-US" sz="1800" dirty="0" smtClean="0">
                          <a:latin typeface="+mj-lt"/>
                        </a:rPr>
                        <a:t>5b. </a:t>
                      </a:r>
                      <a:r>
                        <a:rPr lang="en-US" sz="1800" dirty="0" err="1" smtClean="0">
                          <a:latin typeface="+mj-lt"/>
                        </a:rPr>
                        <a:t>totat</a:t>
                      </a:r>
                      <a:r>
                        <a:rPr lang="en-US" sz="1800" dirty="0" smtClean="0">
                          <a:latin typeface="+mj-lt"/>
                        </a:rPr>
                        <a:t> </a:t>
                      </a:r>
                      <a:r>
                        <a:rPr lang="en-US" sz="1800" dirty="0" err="1" smtClean="0">
                          <a:latin typeface="+mj-lt"/>
                        </a:rPr>
                        <a:t>jjat</a:t>
                      </a:r>
                      <a:r>
                        <a:rPr lang="en-US" sz="1800" dirty="0" smtClean="0">
                          <a:latin typeface="+mj-lt"/>
                        </a:rPr>
                        <a:t> </a:t>
                      </a:r>
                      <a:r>
                        <a:rPr lang="en-US" sz="1800" dirty="0" err="1" smtClean="0">
                          <a:latin typeface="+mj-lt"/>
                        </a:rPr>
                        <a:t>quat</a:t>
                      </a:r>
                      <a:r>
                        <a:rPr lang="en-US" sz="1800" dirty="0" smtClean="0">
                          <a:latin typeface="+mj-lt"/>
                        </a:rPr>
                        <a:t> cat .</a:t>
                      </a:r>
                      <a:endParaRPr lang="en-US" sz="1800" dirty="0" smtClean="0">
                        <a:latin typeface="+mj-lt"/>
                        <a:cs typeface="Times New Roman" charset="0"/>
                      </a:endParaRPr>
                    </a:p>
                  </a:txBody>
                  <a:tcPr marT="45710" marB="45710">
                    <a:solidFill>
                      <a:schemeClr val="bg1"/>
                    </a:solidFill>
                  </a:tcPr>
                </a:tc>
                <a:tc>
                  <a:txBody>
                    <a:bodyPr/>
                    <a:lstStyle/>
                    <a:p>
                      <a:r>
                        <a:rPr lang="en-US" sz="1800" dirty="0" smtClean="0">
                          <a:latin typeface="+mj-lt"/>
                          <a:cs typeface="Times New Roman" charset="0"/>
                        </a:rPr>
                        <a:t>11a.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r>
                        <a:rPr lang="en-US" sz="1800" dirty="0" err="1" smtClean="0">
                          <a:latin typeface="+mj-lt"/>
                          <a:cs typeface="Times New Roman" charset="0"/>
                        </a:rPr>
                        <a:t>crrrok</a:t>
                      </a:r>
                      <a:r>
                        <a:rPr lang="en-US" sz="1800" dirty="0" smtClean="0">
                          <a:latin typeface="+mj-lt"/>
                          <a:cs typeface="Times New Roman" charset="0"/>
                        </a:rPr>
                        <a:t> </a:t>
                      </a:r>
                      <a:r>
                        <a:rPr lang="en-US" sz="1800" dirty="0" err="1" smtClean="0">
                          <a:latin typeface="+mj-lt"/>
                          <a:cs typeface="Times New Roman" charset="0"/>
                        </a:rPr>
                        <a:t>hihok</a:t>
                      </a:r>
                      <a:r>
                        <a:rPr lang="en-US" sz="1800" dirty="0" smtClean="0">
                          <a:latin typeface="+mj-lt"/>
                          <a:cs typeface="Times New Roman" charset="0"/>
                        </a:rPr>
                        <a:t> </a:t>
                      </a:r>
                      <a:r>
                        <a:rPr lang="en-US" sz="1800" dirty="0" err="1" smtClean="0">
                          <a:latin typeface="+mj-lt"/>
                          <a:cs typeface="Times New Roman" charset="0"/>
                        </a:rPr>
                        <a:t>yorok</a:t>
                      </a:r>
                      <a:r>
                        <a:rPr lang="en-US" sz="1800" dirty="0" smtClean="0">
                          <a:latin typeface="+mj-lt"/>
                          <a:cs typeface="Times New Roman" charset="0"/>
                        </a:rPr>
                        <a:t> </a:t>
                      </a:r>
                      <a:r>
                        <a:rPr lang="en-US" sz="1800" dirty="0" err="1" smtClean="0">
                          <a:latin typeface="+mj-lt"/>
                          <a:cs typeface="Times New Roman" charset="0"/>
                        </a:rPr>
                        <a:t>zanzanok</a:t>
                      </a:r>
                      <a:r>
                        <a:rPr lang="en-US" sz="1800" dirty="0" smtClean="0">
                          <a:latin typeface="+mj-lt"/>
                          <a:cs typeface="Times New Roman" charset="0"/>
                        </a:rPr>
                        <a:t> .</a:t>
                      </a:r>
                    </a:p>
                    <a:p>
                      <a:r>
                        <a:rPr lang="en-US" sz="1800" dirty="0" smtClean="0">
                          <a:latin typeface="+mj-lt"/>
                          <a:cs typeface="Times New Roman" charset="0"/>
                        </a:rPr>
                        <a:t>11b.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a:t>
                      </a:r>
                      <a:r>
                        <a:rPr lang="en-US" sz="1800" dirty="0" err="1" smtClean="0">
                          <a:latin typeface="+mj-lt"/>
                          <a:cs typeface="Times New Roman" charset="0"/>
                        </a:rPr>
                        <a:t>arrat</a:t>
                      </a:r>
                      <a:r>
                        <a:rPr lang="en-US" sz="1800" dirty="0" smtClean="0">
                          <a:latin typeface="+mj-lt"/>
                          <a:cs typeface="Times New Roman" charset="0"/>
                        </a:rPr>
                        <a:t> mat </a:t>
                      </a:r>
                      <a:r>
                        <a:rPr lang="en-US" sz="1800" dirty="0" err="1" smtClean="0">
                          <a:latin typeface="+mj-lt"/>
                          <a:cs typeface="Times New Roman" charset="0"/>
                        </a:rPr>
                        <a:t>zanzanat</a:t>
                      </a:r>
                      <a:r>
                        <a:rPr lang="en-US" sz="1800" dirty="0" smtClean="0">
                          <a:latin typeface="+mj-lt"/>
                          <a:cs typeface="Times New Roman" charset="0"/>
                        </a:rPr>
                        <a:t> .</a:t>
                      </a:r>
                    </a:p>
                  </a:txBody>
                  <a:tcPr marT="45710" marB="45710"/>
                </a:tc>
              </a:tr>
              <a:tr h="640027">
                <a:tc>
                  <a:txBody>
                    <a:bodyPr/>
                    <a:lstStyle/>
                    <a:p>
                      <a:r>
                        <a:rPr lang="en-US" sz="1800" dirty="0" smtClean="0">
                          <a:latin typeface="+mj-lt"/>
                        </a:rPr>
                        <a:t>6a. </a:t>
                      </a:r>
                      <a:r>
                        <a:rPr lang="en-US" sz="1800" dirty="0" err="1" smtClean="0">
                          <a:latin typeface="+mj-lt"/>
                        </a:rPr>
                        <a:t>lalok</a:t>
                      </a:r>
                      <a:r>
                        <a:rPr lang="en-US" sz="1800" dirty="0" smtClean="0">
                          <a:latin typeface="+mj-lt"/>
                        </a:rPr>
                        <a:t> </a:t>
                      </a:r>
                      <a:r>
                        <a:rPr lang="en-US" sz="1800" dirty="0" err="1" smtClean="0">
                          <a:latin typeface="+mj-lt"/>
                        </a:rPr>
                        <a:t>sprok</a:t>
                      </a:r>
                      <a:r>
                        <a:rPr lang="en-US" sz="1800" dirty="0" smtClean="0">
                          <a:latin typeface="+mj-lt"/>
                        </a:rPr>
                        <a:t> </a:t>
                      </a:r>
                      <a:r>
                        <a:rPr lang="en-US" sz="1800" dirty="0" err="1" smtClean="0">
                          <a:latin typeface="+mj-lt"/>
                        </a:rPr>
                        <a:t>izok</a:t>
                      </a:r>
                      <a:r>
                        <a:rPr lang="en-US" sz="1800" dirty="0" smtClean="0">
                          <a:latin typeface="+mj-lt"/>
                        </a:rPr>
                        <a:t> </a:t>
                      </a:r>
                      <a:r>
                        <a:rPr lang="en-US" sz="1800" dirty="0" err="1" smtClean="0">
                          <a:latin typeface="+mj-lt"/>
                        </a:rPr>
                        <a:t>jok</a:t>
                      </a:r>
                      <a:r>
                        <a:rPr lang="en-US" sz="1800" dirty="0" smtClean="0">
                          <a:latin typeface="+mj-lt"/>
                        </a:rPr>
                        <a:t> </a:t>
                      </a:r>
                      <a:r>
                        <a:rPr lang="en-US" sz="1800" dirty="0" err="1" smtClean="0">
                          <a:latin typeface="+mj-lt"/>
                        </a:rPr>
                        <a:t>stok</a:t>
                      </a:r>
                      <a:r>
                        <a:rPr lang="en-US" sz="1800" dirty="0" smtClean="0">
                          <a:latin typeface="+mj-lt"/>
                        </a:rPr>
                        <a:t> .</a:t>
                      </a:r>
                    </a:p>
                    <a:p>
                      <a:r>
                        <a:rPr lang="en-US" sz="1800" dirty="0" smtClean="0">
                          <a:latin typeface="+mj-lt"/>
                        </a:rPr>
                        <a:t>6b. </a:t>
                      </a:r>
                      <a:r>
                        <a:rPr lang="en-US" sz="1800" dirty="0" err="1" smtClean="0">
                          <a:latin typeface="+mj-lt"/>
                        </a:rPr>
                        <a:t>wat</a:t>
                      </a:r>
                      <a:r>
                        <a:rPr lang="en-US" sz="1800" dirty="0" smtClean="0">
                          <a:latin typeface="+mj-lt"/>
                        </a:rPr>
                        <a:t> </a:t>
                      </a:r>
                      <a:r>
                        <a:rPr lang="en-US" sz="1800" dirty="0" err="1" smtClean="0">
                          <a:latin typeface="+mj-lt"/>
                        </a:rPr>
                        <a:t>dat</a:t>
                      </a:r>
                      <a:r>
                        <a:rPr lang="en-US" sz="1800" dirty="0" smtClean="0">
                          <a:latin typeface="+mj-lt"/>
                        </a:rPr>
                        <a:t> </a:t>
                      </a:r>
                      <a:r>
                        <a:rPr lang="en-US" sz="1800" dirty="0" err="1" smtClean="0">
                          <a:latin typeface="+mj-lt"/>
                        </a:rPr>
                        <a:t>krat</a:t>
                      </a:r>
                      <a:r>
                        <a:rPr lang="en-US" sz="1800" dirty="0" smtClean="0">
                          <a:latin typeface="+mj-lt"/>
                        </a:rPr>
                        <a:t> </a:t>
                      </a:r>
                      <a:r>
                        <a:rPr lang="en-US" sz="1800" dirty="0" err="1" smtClean="0">
                          <a:latin typeface="+mj-lt"/>
                        </a:rPr>
                        <a:t>quat</a:t>
                      </a:r>
                      <a:r>
                        <a:rPr lang="en-US" sz="1800" dirty="0" smtClean="0">
                          <a:latin typeface="+mj-lt"/>
                        </a:rPr>
                        <a:t> cat .</a:t>
                      </a:r>
                      <a:endParaRPr lang="en-US" sz="3600" dirty="0" smtClean="0">
                        <a:latin typeface="+mj-lt"/>
                      </a:endParaRPr>
                    </a:p>
                  </a:txBody>
                  <a:tcPr marT="45710" marB="45710">
                    <a:solidFill>
                      <a:schemeClr val="bg1"/>
                    </a:solidFill>
                  </a:tcPr>
                </a:tc>
                <a:tc>
                  <a:txBody>
                    <a:bodyPr/>
                    <a:lstStyle/>
                    <a:p>
                      <a:r>
                        <a:rPr lang="en-US" sz="1800" dirty="0" smtClean="0">
                          <a:latin typeface="+mj-lt"/>
                          <a:cs typeface="Times New Roman" charset="0"/>
                        </a:rPr>
                        <a:t>12a.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rarok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r>
                        <a:rPr lang="en-US" sz="1800" dirty="0" err="1" smtClean="0">
                          <a:latin typeface="+mj-lt"/>
                          <a:cs typeface="Times New Roman" charset="0"/>
                        </a:rPr>
                        <a:t>izok</a:t>
                      </a:r>
                      <a:r>
                        <a:rPr lang="en-US" sz="1800" dirty="0" smtClean="0">
                          <a:latin typeface="+mj-lt"/>
                          <a:cs typeface="Times New Roman" charset="0"/>
                        </a:rPr>
                        <a:t> </a:t>
                      </a:r>
                      <a:r>
                        <a:rPr lang="en-US" sz="1800" dirty="0" err="1" smtClean="0">
                          <a:latin typeface="+mj-lt"/>
                          <a:cs typeface="Times New Roman" charset="0"/>
                        </a:rPr>
                        <a:t>hihok</a:t>
                      </a:r>
                      <a:r>
                        <a:rPr lang="en-US" sz="1800" dirty="0" smtClean="0">
                          <a:latin typeface="+mj-lt"/>
                          <a:cs typeface="Times New Roman" charset="0"/>
                        </a:rPr>
                        <a:t> </a:t>
                      </a:r>
                      <a:r>
                        <a:rPr lang="en-US" sz="1800" dirty="0" err="1" smtClean="0">
                          <a:latin typeface="+mj-lt"/>
                          <a:cs typeface="Times New Roman" charset="0"/>
                        </a:rPr>
                        <a:t>mok</a:t>
                      </a:r>
                      <a:r>
                        <a:rPr lang="en-US" sz="1800" dirty="0" smtClean="0">
                          <a:latin typeface="+mj-lt"/>
                          <a:cs typeface="Times New Roman" charset="0"/>
                        </a:rPr>
                        <a:t> .</a:t>
                      </a:r>
                    </a:p>
                    <a:p>
                      <a:r>
                        <a:rPr lang="en-US" sz="1800" dirty="0" smtClean="0">
                          <a:latin typeface="+mj-lt"/>
                          <a:cs typeface="Times New Roman" charset="0"/>
                        </a:rPr>
                        <a:t>12b.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a:t>
                      </a:r>
                      <a:r>
                        <a:rPr lang="en-US" sz="1800" dirty="0" err="1" smtClean="0">
                          <a:latin typeface="+mj-lt"/>
                          <a:cs typeface="Times New Roman" charset="0"/>
                        </a:rPr>
                        <a:t>forat</a:t>
                      </a:r>
                      <a:r>
                        <a:rPr lang="en-US" sz="1800" dirty="0" smtClean="0">
                          <a:latin typeface="+mj-lt"/>
                          <a:cs typeface="Times New Roman" charset="0"/>
                        </a:rPr>
                        <a:t> </a:t>
                      </a:r>
                      <a:r>
                        <a:rPr lang="en-US" sz="1800" dirty="0" err="1" smtClean="0">
                          <a:latin typeface="+mj-lt"/>
                          <a:cs typeface="Times New Roman" charset="0"/>
                        </a:rPr>
                        <a:t>arrat</a:t>
                      </a:r>
                      <a:r>
                        <a:rPr lang="en-US" sz="1800" dirty="0" smtClean="0">
                          <a:latin typeface="+mj-lt"/>
                          <a:cs typeface="Times New Roman" charset="0"/>
                        </a:rPr>
                        <a:t> vat gat .</a:t>
                      </a:r>
                    </a:p>
                  </a:txBody>
                  <a:tcPr marT="45710" marB="45710"/>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09800" y="0"/>
            <a:ext cx="8458200" cy="762000"/>
          </a:xfrm>
        </p:spPr>
        <p:txBody>
          <a:bodyPr/>
          <a:lstStyle/>
          <a:p>
            <a:pPr eaLnBrk="1" hangingPunct="1">
              <a:defRPr/>
            </a:pPr>
            <a:r>
              <a:rPr lang="en-US" sz="3600" dirty="0">
                <a:ea typeface="ＭＳ Ｐゴシック" charset="-128"/>
                <a:cs typeface="ＭＳ Ｐゴシック" charset="-128"/>
              </a:rPr>
              <a:t>Centauri to </a:t>
            </a:r>
            <a:r>
              <a:rPr lang="en-US" sz="3600" dirty="0" err="1">
                <a:ea typeface="ＭＳ Ｐゴシック" charset="-128"/>
                <a:cs typeface="ＭＳ Ｐゴシック" charset="-128"/>
              </a:rPr>
              <a:t>Arcturan</a:t>
            </a:r>
            <a:r>
              <a:rPr lang="en-US" sz="3600" dirty="0">
                <a:ea typeface="ＭＳ Ｐゴシック" charset="-128"/>
                <a:cs typeface="ＭＳ Ｐゴシック" charset="-128"/>
              </a:rPr>
              <a:t> </a:t>
            </a:r>
            <a:r>
              <a:rPr lang="en-US" sz="3600" dirty="0" err="1">
                <a:ea typeface="ＭＳ Ｐゴシック" charset="-128"/>
                <a:cs typeface="ＭＳ Ｐゴシック" charset="-128"/>
              </a:rPr>
              <a:t>Traslation</a:t>
            </a:r>
            <a:endParaRPr lang="en-US" sz="5400" dirty="0">
              <a:ea typeface="ＭＳ Ｐゴシック" charset="-128"/>
              <a:cs typeface="ＭＳ Ｐゴシック" charset="-128"/>
            </a:endParaRPr>
          </a:p>
        </p:txBody>
      </p:sp>
      <p:sp>
        <p:nvSpPr>
          <p:cNvPr id="122882" name="Rectangle 9"/>
          <p:cNvSpPr>
            <a:spLocks noChangeArrowheads="1"/>
          </p:cNvSpPr>
          <p:nvPr/>
        </p:nvSpPr>
        <p:spPr bwMode="auto">
          <a:xfrm>
            <a:off x="6194425" y="1612900"/>
            <a:ext cx="42941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endParaRPr lang="en-US" altLang="en-US" sz="3600"/>
          </a:p>
        </p:txBody>
      </p:sp>
      <p:sp>
        <p:nvSpPr>
          <p:cNvPr id="122883" name="Rectangle 43"/>
          <p:cNvSpPr>
            <a:spLocks noChangeArrowheads="1"/>
          </p:cNvSpPr>
          <p:nvPr/>
        </p:nvSpPr>
        <p:spPr bwMode="auto">
          <a:xfrm>
            <a:off x="3048001" y="6553200"/>
            <a:ext cx="2079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graphicFrame>
        <p:nvGraphicFramePr>
          <p:cNvPr id="2" name="Table 1"/>
          <p:cNvGraphicFramePr>
            <a:graphicFrameLocks noGrp="1"/>
          </p:cNvGraphicFramePr>
          <p:nvPr>
            <p:extLst>
              <p:ext uri="{D42A27DB-BD31-4B8C-83A1-F6EECF244321}">
                <p14:modId xmlns:p14="http://schemas.microsoft.com/office/powerpoint/2010/main" val="324463949"/>
              </p:ext>
            </p:extLst>
          </p:nvPr>
        </p:nvGraphicFramePr>
        <p:xfrm>
          <a:off x="2209800" y="2235960"/>
          <a:ext cx="9144000" cy="3840480"/>
        </p:xfrm>
        <a:graphic>
          <a:graphicData uri="http://schemas.openxmlformats.org/drawingml/2006/table">
            <a:tbl>
              <a:tblPr firstRow="1" bandRow="1">
                <a:tableStyleId>{5940675A-B579-460E-94D1-54222C63F5DA}</a:tableStyleId>
              </a:tblPr>
              <a:tblGrid>
                <a:gridCol w="4191000"/>
                <a:gridCol w="4953000"/>
              </a:tblGrid>
              <a:tr h="370840">
                <a:tc>
                  <a:txBody>
                    <a:bodyPr/>
                    <a:lstStyle/>
                    <a:p>
                      <a:r>
                        <a:rPr lang="en-US" sz="1800" dirty="0" smtClean="0">
                          <a:latin typeface="+mj-lt"/>
                        </a:rPr>
                        <a:t>1a. ok-</a:t>
                      </a:r>
                      <a:r>
                        <a:rPr lang="en-US" sz="1800" dirty="0" err="1" smtClean="0">
                          <a:latin typeface="+mj-lt"/>
                        </a:rPr>
                        <a:t>voon</a:t>
                      </a:r>
                      <a:r>
                        <a:rPr lang="en-US" sz="1800" dirty="0" smtClean="0">
                          <a:latin typeface="+mj-lt"/>
                        </a:rPr>
                        <a:t> </a:t>
                      </a:r>
                      <a:r>
                        <a:rPr lang="en-US" sz="1800" dirty="0" err="1" smtClean="0">
                          <a:latin typeface="+mj-lt"/>
                        </a:rPr>
                        <a:t>ororok</a:t>
                      </a:r>
                      <a:r>
                        <a:rPr lang="en-US" sz="1800" dirty="0" smtClean="0">
                          <a:latin typeface="+mj-lt"/>
                        </a:rPr>
                        <a:t> </a:t>
                      </a:r>
                      <a:r>
                        <a:rPr lang="en-US" sz="1800" dirty="0" err="1" smtClean="0">
                          <a:latin typeface="+mj-lt"/>
                        </a:rPr>
                        <a:t>sprok</a:t>
                      </a:r>
                      <a:r>
                        <a:rPr lang="en-US" sz="1800" dirty="0" smtClean="0">
                          <a:latin typeface="+mj-lt"/>
                        </a:rPr>
                        <a:t> .</a:t>
                      </a:r>
                    </a:p>
                    <a:p>
                      <a:r>
                        <a:rPr lang="en-US" sz="1800" dirty="0" smtClean="0">
                          <a:latin typeface="+mj-lt"/>
                        </a:rPr>
                        <a:t>1b. at-</a:t>
                      </a:r>
                      <a:r>
                        <a:rPr lang="en-US" sz="1800" dirty="0" err="1" smtClean="0">
                          <a:latin typeface="+mj-lt"/>
                        </a:rPr>
                        <a:t>voon</a:t>
                      </a:r>
                      <a:r>
                        <a:rPr lang="en-US" sz="1800" dirty="0" smtClean="0">
                          <a:latin typeface="+mj-lt"/>
                        </a:rPr>
                        <a:t> </a:t>
                      </a:r>
                      <a:r>
                        <a:rPr lang="en-US" sz="1800" dirty="0" err="1" smtClean="0">
                          <a:latin typeface="+mj-lt"/>
                        </a:rPr>
                        <a:t>bichat</a:t>
                      </a:r>
                      <a:r>
                        <a:rPr lang="en-US" sz="1800" dirty="0" smtClean="0">
                          <a:latin typeface="+mj-lt"/>
                        </a:rPr>
                        <a:t> </a:t>
                      </a:r>
                      <a:r>
                        <a:rPr lang="en-US" sz="1800" dirty="0" err="1" smtClean="0">
                          <a:latin typeface="+mj-lt"/>
                        </a:rPr>
                        <a:t>dat</a:t>
                      </a:r>
                      <a:r>
                        <a:rPr lang="en-US" sz="1800" dirty="0" smtClean="0">
                          <a:latin typeface="+mj-lt"/>
                        </a:rPr>
                        <a:t> .</a:t>
                      </a:r>
                      <a:endParaRPr lang="en-US" sz="1800" dirty="0" smtClean="0">
                        <a:solidFill>
                          <a:srgbClr val="800000"/>
                        </a:solidFill>
                        <a:latin typeface="+mj-lt"/>
                        <a:cs typeface="Times New Roman" charset="0"/>
                      </a:endParaRPr>
                    </a:p>
                  </a:txBody>
                  <a:tcPr>
                    <a:solidFill>
                      <a:schemeClr val="bg1"/>
                    </a:solidFill>
                  </a:tcPr>
                </a:tc>
                <a:tc>
                  <a:txBody>
                    <a:bodyPr/>
                    <a:lstStyle/>
                    <a:p>
                      <a:r>
                        <a:rPr lang="en-US" sz="1800" dirty="0" smtClean="0">
                          <a:latin typeface="+mj-lt"/>
                          <a:cs typeface="Times New Roman" charset="0"/>
                        </a:rPr>
                        <a:t>7a. </a:t>
                      </a:r>
                      <a:r>
                        <a:rPr lang="en-US" sz="1800" dirty="0" err="1" smtClean="0">
                          <a:latin typeface="+mj-lt"/>
                          <a:cs typeface="Times New Roman" charset="0"/>
                        </a:rPr>
                        <a:t>lalok</a:t>
                      </a:r>
                      <a:r>
                        <a:rPr lang="en-US" sz="1800" dirty="0" smtClean="0">
                          <a:latin typeface="+mj-lt"/>
                          <a:cs typeface="Times New Roman" charset="0"/>
                        </a:rPr>
                        <a:t> </a:t>
                      </a:r>
                      <a:r>
                        <a:rPr lang="en-US" sz="1800" b="1" dirty="0" err="1" smtClean="0">
                          <a:effectLst>
                            <a:glow rad="254000">
                              <a:srgbClr val="FFFF00"/>
                            </a:glow>
                          </a:effectLst>
                          <a:latin typeface="+mj-lt"/>
                          <a:cs typeface="Times New Roman" charset="0"/>
                        </a:rPr>
                        <a:t>farok</a:t>
                      </a:r>
                      <a:r>
                        <a:rPr lang="en-US" sz="1800" dirty="0" smtClean="0">
                          <a:effectLst>
                            <a:glow rad="254000">
                              <a:srgbClr val="FFFF00"/>
                            </a:glow>
                          </a:effectLst>
                          <a:latin typeface="+mj-lt"/>
                          <a:cs typeface="Times New Roman" charset="0"/>
                        </a:rPr>
                        <a:t> </a:t>
                      </a:r>
                      <a:r>
                        <a:rPr lang="en-US" sz="1800" dirty="0" err="1" smtClean="0">
                          <a:latin typeface="+mj-lt"/>
                          <a:cs typeface="Times New Roman" charset="0"/>
                        </a:rPr>
                        <a:t>ororok</a:t>
                      </a:r>
                      <a:r>
                        <a:rPr lang="en-US" sz="1800" dirty="0" smtClean="0">
                          <a:latin typeface="+mj-lt"/>
                          <a:cs typeface="Times New Roman" charset="0"/>
                        </a:rPr>
                        <a:t>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sprok</a:t>
                      </a:r>
                      <a:r>
                        <a:rPr lang="en-US" sz="1800" dirty="0" smtClean="0">
                          <a:latin typeface="+mj-lt"/>
                          <a:cs typeface="Times New Roman" charset="0"/>
                        </a:rPr>
                        <a:t> </a:t>
                      </a:r>
                      <a:r>
                        <a:rPr lang="en-US" sz="1800" dirty="0" err="1" smtClean="0">
                          <a:latin typeface="+mj-lt"/>
                          <a:cs typeface="Times New Roman" charset="0"/>
                        </a:rPr>
                        <a:t>izok</a:t>
                      </a:r>
                      <a:r>
                        <a:rPr lang="en-US" sz="1800" dirty="0" smtClean="0">
                          <a:latin typeface="+mj-lt"/>
                          <a:cs typeface="Times New Roman" charset="0"/>
                        </a:rPr>
                        <a:t> </a:t>
                      </a:r>
                      <a:r>
                        <a:rPr lang="en-US" sz="1800" dirty="0" err="1" smtClean="0">
                          <a:latin typeface="+mj-lt"/>
                          <a:cs typeface="Times New Roman" charset="0"/>
                        </a:rPr>
                        <a:t>enemok</a:t>
                      </a:r>
                      <a:r>
                        <a:rPr lang="en-US" sz="1800" dirty="0" smtClean="0">
                          <a:latin typeface="+mj-lt"/>
                          <a:cs typeface="Times New Roman" charset="0"/>
                        </a:rPr>
                        <a:t> .</a:t>
                      </a:r>
                    </a:p>
                    <a:p>
                      <a:r>
                        <a:rPr lang="en-US" sz="1800" dirty="0" smtClean="0">
                          <a:latin typeface="+mj-lt"/>
                          <a:cs typeface="Times New Roman" charset="0"/>
                        </a:rPr>
                        <a:t>7b. </a:t>
                      </a:r>
                      <a:r>
                        <a:rPr lang="en-US" sz="1800" dirty="0" err="1" smtClean="0">
                          <a:latin typeface="+mj-lt"/>
                          <a:cs typeface="Times New Roman" charset="0"/>
                        </a:rPr>
                        <a:t>wat</a:t>
                      </a:r>
                      <a:r>
                        <a:rPr lang="en-US" sz="1800" dirty="0" smtClean="0">
                          <a:latin typeface="+mj-lt"/>
                          <a:cs typeface="Times New Roman" charset="0"/>
                        </a:rPr>
                        <a:t> </a:t>
                      </a:r>
                      <a:r>
                        <a:rPr lang="en-US" sz="1800" b="0" dirty="0" err="1" smtClean="0">
                          <a:latin typeface="+mj-lt"/>
                          <a:cs typeface="Times New Roman" charset="0"/>
                        </a:rPr>
                        <a:t>jjat</a:t>
                      </a:r>
                      <a:r>
                        <a:rPr lang="en-US" sz="1800" dirty="0" smtClean="0">
                          <a:latin typeface="+mj-lt"/>
                          <a:cs typeface="Times New Roman" charset="0"/>
                        </a:rPr>
                        <a:t> </a:t>
                      </a:r>
                      <a:r>
                        <a:rPr lang="en-US" sz="1800" dirty="0" err="1" smtClean="0">
                          <a:latin typeface="+mj-lt"/>
                          <a:cs typeface="Times New Roman" charset="0"/>
                        </a:rPr>
                        <a:t>bichat</a:t>
                      </a:r>
                      <a:r>
                        <a:rPr lang="en-US" sz="1800" dirty="0" smtClean="0">
                          <a:latin typeface="+mj-lt"/>
                          <a:cs typeface="Times New Roman" charset="0"/>
                        </a:rPr>
                        <a:t>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dat</a:t>
                      </a:r>
                      <a:r>
                        <a:rPr lang="en-US" sz="1800" dirty="0" smtClean="0">
                          <a:latin typeface="+mj-lt"/>
                          <a:cs typeface="Times New Roman" charset="0"/>
                        </a:rPr>
                        <a:t> vat </a:t>
                      </a:r>
                      <a:r>
                        <a:rPr lang="en-US" sz="1800" dirty="0" err="1" smtClean="0">
                          <a:latin typeface="+mj-lt"/>
                          <a:cs typeface="Times New Roman" charset="0"/>
                        </a:rPr>
                        <a:t>eneat</a:t>
                      </a:r>
                      <a:r>
                        <a:rPr lang="en-US" sz="1800" dirty="0" smtClean="0">
                          <a:latin typeface="+mj-lt"/>
                          <a:cs typeface="Times New Roman" charset="0"/>
                        </a:rPr>
                        <a:t> .</a:t>
                      </a:r>
                    </a:p>
                  </a:txBody>
                  <a:tcPr/>
                </a:tc>
              </a:tr>
              <a:tr h="370840">
                <a:tc>
                  <a:txBody>
                    <a:bodyPr/>
                    <a:lstStyle/>
                    <a:p>
                      <a:r>
                        <a:rPr lang="en-US" sz="1800" dirty="0" smtClean="0">
                          <a:latin typeface="+mj-lt"/>
                        </a:rPr>
                        <a:t>2a. ok-</a:t>
                      </a:r>
                      <a:r>
                        <a:rPr lang="en-US" sz="1800" dirty="0" err="1" smtClean="0">
                          <a:latin typeface="+mj-lt"/>
                        </a:rPr>
                        <a:t>drubel</a:t>
                      </a:r>
                      <a:r>
                        <a:rPr lang="en-US" sz="1800" dirty="0" smtClean="0">
                          <a:latin typeface="+mj-lt"/>
                        </a:rPr>
                        <a:t> ok-</a:t>
                      </a:r>
                      <a:r>
                        <a:rPr lang="en-US" sz="1800" dirty="0" err="1" smtClean="0">
                          <a:latin typeface="+mj-lt"/>
                        </a:rPr>
                        <a:t>voon</a:t>
                      </a:r>
                      <a:r>
                        <a:rPr lang="en-US" sz="1800" dirty="0" smtClean="0">
                          <a:latin typeface="+mj-lt"/>
                        </a:rPr>
                        <a:t> </a:t>
                      </a:r>
                      <a:r>
                        <a:rPr lang="en-US" sz="1800" dirty="0" err="1" smtClean="0">
                          <a:latin typeface="+mj-lt"/>
                        </a:rPr>
                        <a:t>anok</a:t>
                      </a:r>
                      <a:r>
                        <a:rPr lang="en-US" sz="1800" dirty="0" smtClean="0">
                          <a:latin typeface="+mj-lt"/>
                        </a:rPr>
                        <a:t> </a:t>
                      </a:r>
                      <a:r>
                        <a:rPr lang="en-US" sz="1800" dirty="0" err="1" smtClean="0">
                          <a:latin typeface="+mj-lt"/>
                        </a:rPr>
                        <a:t>plok</a:t>
                      </a:r>
                      <a:r>
                        <a:rPr lang="en-US" sz="1800" dirty="0" smtClean="0">
                          <a:latin typeface="+mj-lt"/>
                        </a:rPr>
                        <a:t> </a:t>
                      </a:r>
                      <a:r>
                        <a:rPr lang="en-US" sz="1800" dirty="0" err="1" smtClean="0">
                          <a:latin typeface="+mj-lt"/>
                        </a:rPr>
                        <a:t>sprok</a:t>
                      </a:r>
                      <a:r>
                        <a:rPr lang="en-US" sz="1800" dirty="0" smtClean="0">
                          <a:latin typeface="+mj-lt"/>
                        </a:rPr>
                        <a:t> .</a:t>
                      </a:r>
                    </a:p>
                    <a:p>
                      <a:r>
                        <a:rPr lang="en-US" sz="1800" dirty="0" smtClean="0">
                          <a:latin typeface="+mj-lt"/>
                        </a:rPr>
                        <a:t>2b. at-</a:t>
                      </a:r>
                      <a:r>
                        <a:rPr lang="en-US" sz="1800" dirty="0" err="1" smtClean="0">
                          <a:latin typeface="+mj-lt"/>
                        </a:rPr>
                        <a:t>drubel</a:t>
                      </a:r>
                      <a:r>
                        <a:rPr lang="en-US" sz="1800" dirty="0" smtClean="0">
                          <a:latin typeface="+mj-lt"/>
                        </a:rPr>
                        <a:t> at-</a:t>
                      </a:r>
                      <a:r>
                        <a:rPr lang="en-US" sz="1800" dirty="0" err="1" smtClean="0">
                          <a:latin typeface="+mj-lt"/>
                        </a:rPr>
                        <a:t>voon</a:t>
                      </a:r>
                      <a:r>
                        <a:rPr lang="en-US" sz="1800" dirty="0" smtClean="0">
                          <a:latin typeface="+mj-lt"/>
                        </a:rPr>
                        <a:t> </a:t>
                      </a:r>
                      <a:r>
                        <a:rPr lang="en-US" sz="1800" dirty="0" err="1" smtClean="0">
                          <a:latin typeface="+mj-lt"/>
                        </a:rPr>
                        <a:t>pippat</a:t>
                      </a:r>
                      <a:r>
                        <a:rPr lang="en-US" sz="1800" dirty="0" smtClean="0">
                          <a:latin typeface="+mj-lt"/>
                        </a:rPr>
                        <a:t> </a:t>
                      </a:r>
                      <a:r>
                        <a:rPr lang="en-US" sz="1800" dirty="0" err="1" smtClean="0">
                          <a:latin typeface="+mj-lt"/>
                        </a:rPr>
                        <a:t>rrat</a:t>
                      </a:r>
                      <a:r>
                        <a:rPr lang="en-US" sz="1800" dirty="0" smtClean="0">
                          <a:latin typeface="+mj-lt"/>
                        </a:rPr>
                        <a:t> </a:t>
                      </a:r>
                      <a:r>
                        <a:rPr lang="en-US" sz="1800" dirty="0" err="1" smtClean="0">
                          <a:latin typeface="+mj-lt"/>
                        </a:rPr>
                        <a:t>dat</a:t>
                      </a:r>
                      <a:r>
                        <a:rPr lang="en-US" sz="1800" dirty="0" smtClean="0">
                          <a:latin typeface="+mj-lt"/>
                        </a:rPr>
                        <a:t> .</a:t>
                      </a:r>
                      <a:endParaRPr lang="en-US" sz="1800" dirty="0" smtClean="0">
                        <a:latin typeface="+mj-lt"/>
                        <a:cs typeface="Times New Roman" charset="0"/>
                      </a:endParaRPr>
                    </a:p>
                  </a:txBody>
                  <a:tcPr>
                    <a:solidFill>
                      <a:schemeClr val="bg1"/>
                    </a:solidFill>
                  </a:tcPr>
                </a:tc>
                <a:tc>
                  <a:txBody>
                    <a:bodyPr/>
                    <a:lstStyle/>
                    <a:p>
                      <a:r>
                        <a:rPr lang="en-US" sz="1800" dirty="0" smtClean="0">
                          <a:latin typeface="+mj-lt"/>
                          <a:cs typeface="Times New Roman" charset="0"/>
                        </a:rPr>
                        <a:t>8a.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brok</a:t>
                      </a:r>
                      <a:r>
                        <a:rPr lang="en-US" sz="1800" dirty="0" smtClean="0">
                          <a:latin typeface="+mj-lt"/>
                          <a:cs typeface="Times New Roman" charset="0"/>
                        </a:rPr>
                        <a:t> </a:t>
                      </a:r>
                      <a:r>
                        <a:rPr lang="en-US" sz="1800" dirty="0" err="1" smtClean="0">
                          <a:latin typeface="+mj-lt"/>
                          <a:cs typeface="Times New Roman" charset="0"/>
                        </a:rPr>
                        <a:t>anok</a:t>
                      </a:r>
                      <a:r>
                        <a:rPr lang="en-US" sz="1800" dirty="0" smtClean="0">
                          <a:latin typeface="+mj-lt"/>
                          <a:cs typeface="Times New Roman" charset="0"/>
                        </a:rPr>
                        <a:t> </a:t>
                      </a:r>
                      <a:r>
                        <a:rPr lang="en-US" sz="1800" dirty="0" err="1" smtClean="0">
                          <a:latin typeface="+mj-lt"/>
                          <a:cs typeface="Times New Roman" charset="0"/>
                        </a:rPr>
                        <a:t>plok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p>
                    <a:p>
                      <a:r>
                        <a:rPr lang="en-US" sz="1800" dirty="0" smtClean="0">
                          <a:latin typeface="+mj-lt"/>
                          <a:cs typeface="Times New Roman" charset="0"/>
                        </a:rPr>
                        <a:t>8b. </a:t>
                      </a:r>
                      <a:r>
                        <a:rPr lang="en-US" sz="1800" dirty="0" err="1" smtClean="0">
                          <a:latin typeface="+mj-lt"/>
                          <a:cs typeface="Times New Roman" charset="0"/>
                        </a:rPr>
                        <a:t>iat</a:t>
                      </a:r>
                      <a:r>
                        <a:rPr lang="en-US" sz="1800" dirty="0" smtClean="0">
                          <a:latin typeface="+mj-lt"/>
                          <a:cs typeface="Times New Roman" charset="0"/>
                        </a:rPr>
                        <a:t> </a:t>
                      </a:r>
                      <a:r>
                        <a:rPr lang="en-US" sz="1800" dirty="0" err="1" smtClean="0">
                          <a:latin typeface="+mj-lt"/>
                          <a:cs typeface="Times New Roman" charset="0"/>
                        </a:rPr>
                        <a:t>lat</a:t>
                      </a:r>
                      <a:r>
                        <a:rPr lang="en-US" sz="1800" dirty="0" smtClean="0">
                          <a:latin typeface="+mj-lt"/>
                          <a:cs typeface="Times New Roman" charset="0"/>
                        </a:rPr>
                        <a:t> </a:t>
                      </a:r>
                      <a:r>
                        <a:rPr lang="en-US" sz="1800" dirty="0" err="1" smtClean="0">
                          <a:latin typeface="+mj-lt"/>
                          <a:cs typeface="Times New Roman" charset="0"/>
                        </a:rPr>
                        <a:t>pippat</a:t>
                      </a:r>
                      <a:r>
                        <a:rPr lang="en-US" sz="1800" dirty="0" smtClean="0">
                          <a:latin typeface="+mj-lt"/>
                          <a:cs typeface="Times New Roman" charset="0"/>
                        </a:rPr>
                        <a:t> </a:t>
                      </a:r>
                      <a:r>
                        <a:rPr lang="en-US" sz="1800" dirty="0" err="1" smtClean="0">
                          <a:latin typeface="+mj-lt"/>
                          <a:cs typeface="Times New Roman" charset="0"/>
                        </a:rPr>
                        <a:t>rrat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a:t>
                      </a:r>
                    </a:p>
                  </a:txBody>
                  <a:tcPr/>
                </a:tc>
              </a:tr>
              <a:tr h="370840">
                <a:tc>
                  <a:txBody>
                    <a:bodyPr/>
                    <a:lstStyle/>
                    <a:p>
                      <a:r>
                        <a:rPr lang="en-US" sz="1800" dirty="0" smtClean="0">
                          <a:latin typeface="+mj-lt"/>
                        </a:rPr>
                        <a:t>3a. </a:t>
                      </a:r>
                      <a:r>
                        <a:rPr lang="en-US" sz="1800" dirty="0" err="1" smtClean="0">
                          <a:latin typeface="+mj-lt"/>
                        </a:rPr>
                        <a:t>erok</a:t>
                      </a:r>
                      <a:r>
                        <a:rPr lang="en-US" sz="1800" dirty="0" smtClean="0">
                          <a:latin typeface="+mj-lt"/>
                        </a:rPr>
                        <a:t> </a:t>
                      </a:r>
                      <a:r>
                        <a:rPr lang="en-US" sz="1800" dirty="0" err="1" smtClean="0">
                          <a:latin typeface="+mj-lt"/>
                        </a:rPr>
                        <a:t>sprok</a:t>
                      </a:r>
                      <a:r>
                        <a:rPr lang="en-US" sz="1800" dirty="0" smtClean="0">
                          <a:latin typeface="+mj-lt"/>
                        </a:rPr>
                        <a:t> </a:t>
                      </a:r>
                      <a:r>
                        <a:rPr lang="en-US" sz="1800" dirty="0" err="1" smtClean="0">
                          <a:latin typeface="+mj-lt"/>
                        </a:rPr>
                        <a:t>izok</a:t>
                      </a:r>
                      <a:r>
                        <a:rPr lang="en-US" sz="1800" dirty="0" smtClean="0">
                          <a:latin typeface="+mj-lt"/>
                        </a:rPr>
                        <a:t> </a:t>
                      </a:r>
                      <a:r>
                        <a:rPr lang="en-US" sz="1800" dirty="0" err="1" smtClean="0">
                          <a:latin typeface="+mj-lt"/>
                        </a:rPr>
                        <a:t>hihok</a:t>
                      </a:r>
                      <a:r>
                        <a:rPr lang="en-US" sz="1800" dirty="0" smtClean="0">
                          <a:latin typeface="+mj-lt"/>
                        </a:rPr>
                        <a:t> </a:t>
                      </a:r>
                      <a:r>
                        <a:rPr lang="en-US" sz="1800" dirty="0" err="1" smtClean="0">
                          <a:latin typeface="+mj-lt"/>
                        </a:rPr>
                        <a:t>ghirok</a:t>
                      </a:r>
                      <a:r>
                        <a:rPr lang="en-US" sz="1800" dirty="0" smtClean="0">
                          <a:latin typeface="+mj-lt"/>
                        </a:rPr>
                        <a:t> .</a:t>
                      </a:r>
                    </a:p>
                    <a:p>
                      <a:r>
                        <a:rPr lang="en-US" sz="1800" dirty="0" smtClean="0">
                          <a:latin typeface="+mj-lt"/>
                        </a:rPr>
                        <a:t>3b. </a:t>
                      </a:r>
                      <a:r>
                        <a:rPr lang="en-US" sz="1800" dirty="0" err="1" smtClean="0">
                          <a:latin typeface="+mj-lt"/>
                        </a:rPr>
                        <a:t>totat</a:t>
                      </a:r>
                      <a:r>
                        <a:rPr lang="en-US" sz="1800" dirty="0" smtClean="0">
                          <a:latin typeface="+mj-lt"/>
                        </a:rPr>
                        <a:t> </a:t>
                      </a:r>
                      <a:r>
                        <a:rPr lang="en-US" sz="1800" dirty="0" err="1" smtClean="0">
                          <a:latin typeface="+mj-lt"/>
                        </a:rPr>
                        <a:t>dat</a:t>
                      </a:r>
                      <a:r>
                        <a:rPr lang="en-US" sz="1800" dirty="0" smtClean="0">
                          <a:latin typeface="+mj-lt"/>
                        </a:rPr>
                        <a:t> </a:t>
                      </a:r>
                      <a:r>
                        <a:rPr lang="en-US" sz="1800" dirty="0" err="1" smtClean="0">
                          <a:latin typeface="+mj-lt"/>
                        </a:rPr>
                        <a:t>arrat</a:t>
                      </a:r>
                      <a:r>
                        <a:rPr lang="en-US" sz="1800" dirty="0" smtClean="0">
                          <a:latin typeface="+mj-lt"/>
                        </a:rPr>
                        <a:t> vat </a:t>
                      </a:r>
                      <a:r>
                        <a:rPr lang="en-US" sz="1800" dirty="0" err="1" smtClean="0">
                          <a:latin typeface="+mj-lt"/>
                        </a:rPr>
                        <a:t>hilat</a:t>
                      </a:r>
                      <a:r>
                        <a:rPr lang="en-US" sz="1800" dirty="0" smtClean="0">
                          <a:latin typeface="+mj-lt"/>
                        </a:rPr>
                        <a:t> .</a:t>
                      </a:r>
                      <a:endParaRPr lang="en-US" sz="1800" dirty="0" smtClean="0">
                        <a:latin typeface="+mj-lt"/>
                        <a:cs typeface="Times New Roman" charset="0"/>
                      </a:endParaRPr>
                    </a:p>
                  </a:txBody>
                  <a:tcPr>
                    <a:solidFill>
                      <a:schemeClr val="bg1"/>
                    </a:solidFill>
                  </a:tcPr>
                </a:tc>
                <a:tc>
                  <a:txBody>
                    <a:bodyPr/>
                    <a:lstStyle/>
                    <a:p>
                      <a:r>
                        <a:rPr lang="en-US" sz="1800" dirty="0" smtClean="0">
                          <a:latin typeface="+mj-lt"/>
                          <a:cs typeface="Times New Roman" charset="0"/>
                        </a:rPr>
                        <a:t>9a. </a:t>
                      </a:r>
                      <a:r>
                        <a:rPr lang="en-US" sz="1800" dirty="0" err="1" smtClean="0">
                          <a:latin typeface="+mj-lt"/>
                          <a:cs typeface="Times New Roman" charset="0"/>
                        </a:rPr>
                        <a:t>wiwok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r>
                        <a:rPr lang="en-US" sz="1800" dirty="0" err="1" smtClean="0">
                          <a:latin typeface="+mj-lt"/>
                          <a:cs typeface="Times New Roman" charset="0"/>
                        </a:rPr>
                        <a:t>izok</a:t>
                      </a:r>
                      <a:r>
                        <a:rPr lang="en-US" sz="1800" dirty="0" smtClean="0">
                          <a:latin typeface="+mj-lt"/>
                          <a:cs typeface="Times New Roman" charset="0"/>
                        </a:rPr>
                        <a:t> </a:t>
                      </a:r>
                      <a:r>
                        <a:rPr lang="en-US" sz="1800" dirty="0" err="1" smtClean="0">
                          <a:latin typeface="+mj-lt"/>
                          <a:cs typeface="Times New Roman" charset="0"/>
                        </a:rPr>
                        <a:t>kantok</a:t>
                      </a:r>
                      <a:r>
                        <a:rPr lang="en-US" sz="1800" dirty="0" smtClean="0">
                          <a:latin typeface="+mj-lt"/>
                          <a:cs typeface="Times New Roman" charset="0"/>
                        </a:rPr>
                        <a:t> ok-</a:t>
                      </a:r>
                      <a:r>
                        <a:rPr lang="en-US" sz="1800" dirty="0" err="1" smtClean="0">
                          <a:latin typeface="+mj-lt"/>
                          <a:cs typeface="Times New Roman" charset="0"/>
                        </a:rPr>
                        <a:t>yurp</a:t>
                      </a:r>
                      <a:r>
                        <a:rPr lang="en-US" sz="1800" dirty="0" smtClean="0">
                          <a:latin typeface="+mj-lt"/>
                          <a:cs typeface="Times New Roman" charset="0"/>
                        </a:rPr>
                        <a:t> .</a:t>
                      </a:r>
                    </a:p>
                    <a:p>
                      <a:r>
                        <a:rPr lang="en-US" sz="1800" dirty="0" smtClean="0">
                          <a:latin typeface="+mj-lt"/>
                          <a:cs typeface="Times New Roman" charset="0"/>
                        </a:rPr>
                        <a:t>9b. </a:t>
                      </a:r>
                      <a:r>
                        <a:rPr lang="en-US" sz="1800" dirty="0" err="1" smtClean="0">
                          <a:latin typeface="+mj-lt"/>
                          <a:cs typeface="Times New Roman" charset="0"/>
                        </a:rPr>
                        <a:t>totat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a:t>
                      </a:r>
                      <a:r>
                        <a:rPr lang="en-US" sz="1800" dirty="0" err="1" smtClean="0">
                          <a:latin typeface="+mj-lt"/>
                          <a:cs typeface="Times New Roman" charset="0"/>
                        </a:rPr>
                        <a:t>quat</a:t>
                      </a:r>
                      <a:r>
                        <a:rPr lang="en-US" sz="1800" dirty="0" smtClean="0">
                          <a:latin typeface="+mj-lt"/>
                          <a:cs typeface="Times New Roman" charset="0"/>
                        </a:rPr>
                        <a:t> </a:t>
                      </a:r>
                      <a:r>
                        <a:rPr lang="en-US" sz="1800" dirty="0" err="1" smtClean="0">
                          <a:latin typeface="+mj-lt"/>
                          <a:cs typeface="Times New Roman" charset="0"/>
                        </a:rPr>
                        <a:t>oloat</a:t>
                      </a:r>
                      <a:r>
                        <a:rPr lang="en-US" sz="1800" dirty="0" smtClean="0">
                          <a:latin typeface="+mj-lt"/>
                          <a:cs typeface="Times New Roman" charset="0"/>
                        </a:rPr>
                        <a:t> at-</a:t>
                      </a:r>
                      <a:r>
                        <a:rPr lang="en-US" sz="1800" dirty="0" err="1" smtClean="0">
                          <a:latin typeface="+mj-lt"/>
                          <a:cs typeface="Times New Roman" charset="0"/>
                        </a:rPr>
                        <a:t>yurp</a:t>
                      </a:r>
                      <a:r>
                        <a:rPr lang="en-US" sz="1800" dirty="0" smtClean="0">
                          <a:latin typeface="+mj-lt"/>
                          <a:cs typeface="Times New Roman" charset="0"/>
                        </a:rPr>
                        <a:t> .</a:t>
                      </a:r>
                    </a:p>
                  </a:txBody>
                  <a:tcPr/>
                </a:tc>
              </a:tr>
              <a:tr h="370840">
                <a:tc>
                  <a:txBody>
                    <a:bodyPr/>
                    <a:lstStyle/>
                    <a:p>
                      <a:r>
                        <a:rPr lang="en-US" sz="1800" dirty="0" smtClean="0">
                          <a:latin typeface="+mj-lt"/>
                        </a:rPr>
                        <a:t>4a. ok-</a:t>
                      </a:r>
                      <a:r>
                        <a:rPr lang="en-US" sz="1800" dirty="0" err="1" smtClean="0">
                          <a:latin typeface="+mj-lt"/>
                        </a:rPr>
                        <a:t>voon</a:t>
                      </a:r>
                      <a:r>
                        <a:rPr lang="en-US" sz="1800" dirty="0" smtClean="0">
                          <a:latin typeface="+mj-lt"/>
                        </a:rPr>
                        <a:t> </a:t>
                      </a:r>
                      <a:r>
                        <a:rPr lang="en-US" sz="1800" dirty="0" err="1" smtClean="0">
                          <a:latin typeface="+mj-lt"/>
                        </a:rPr>
                        <a:t>anok</a:t>
                      </a:r>
                      <a:r>
                        <a:rPr lang="en-US" sz="1800" dirty="0" smtClean="0">
                          <a:latin typeface="+mj-lt"/>
                        </a:rPr>
                        <a:t> </a:t>
                      </a:r>
                      <a:r>
                        <a:rPr lang="en-US" sz="1800" dirty="0" err="1" smtClean="0">
                          <a:latin typeface="+mj-lt"/>
                        </a:rPr>
                        <a:t>drok</a:t>
                      </a:r>
                      <a:r>
                        <a:rPr lang="en-US" sz="1800" dirty="0" smtClean="0">
                          <a:latin typeface="+mj-lt"/>
                        </a:rPr>
                        <a:t> </a:t>
                      </a:r>
                      <a:r>
                        <a:rPr lang="en-US" sz="1800" dirty="0" err="1" smtClean="0">
                          <a:latin typeface="+mj-lt"/>
                        </a:rPr>
                        <a:t>brok</a:t>
                      </a:r>
                      <a:r>
                        <a:rPr lang="en-US" sz="1800" dirty="0" smtClean="0">
                          <a:latin typeface="+mj-lt"/>
                        </a:rPr>
                        <a:t> </a:t>
                      </a:r>
                      <a:r>
                        <a:rPr lang="en-US" sz="1800" dirty="0" err="1" smtClean="0">
                          <a:latin typeface="+mj-lt"/>
                        </a:rPr>
                        <a:t>jok</a:t>
                      </a:r>
                      <a:r>
                        <a:rPr lang="en-US" sz="1800" dirty="0" smtClean="0">
                          <a:latin typeface="+mj-lt"/>
                        </a:rPr>
                        <a:t> .</a:t>
                      </a:r>
                    </a:p>
                    <a:p>
                      <a:r>
                        <a:rPr lang="en-US" sz="1800" dirty="0" smtClean="0">
                          <a:latin typeface="+mj-lt"/>
                        </a:rPr>
                        <a:t>4b. at-</a:t>
                      </a:r>
                      <a:r>
                        <a:rPr lang="en-US" sz="1800" dirty="0" err="1" smtClean="0">
                          <a:latin typeface="+mj-lt"/>
                        </a:rPr>
                        <a:t>voon</a:t>
                      </a:r>
                      <a:r>
                        <a:rPr lang="en-US" sz="1800" dirty="0" smtClean="0">
                          <a:latin typeface="+mj-lt"/>
                        </a:rPr>
                        <a:t> </a:t>
                      </a:r>
                      <a:r>
                        <a:rPr lang="en-US" sz="1800" dirty="0" err="1" smtClean="0">
                          <a:latin typeface="+mj-lt"/>
                        </a:rPr>
                        <a:t>krat</a:t>
                      </a:r>
                      <a:r>
                        <a:rPr lang="en-US" sz="1800" dirty="0" smtClean="0">
                          <a:latin typeface="+mj-lt"/>
                        </a:rPr>
                        <a:t> </a:t>
                      </a:r>
                      <a:r>
                        <a:rPr lang="en-US" sz="1800" dirty="0" err="1" smtClean="0">
                          <a:latin typeface="+mj-lt"/>
                        </a:rPr>
                        <a:t>pippat</a:t>
                      </a:r>
                      <a:r>
                        <a:rPr lang="en-US" sz="1800" dirty="0" smtClean="0">
                          <a:latin typeface="+mj-lt"/>
                        </a:rPr>
                        <a:t> sat </a:t>
                      </a:r>
                      <a:r>
                        <a:rPr lang="en-US" sz="1800" dirty="0" err="1" smtClean="0">
                          <a:latin typeface="+mj-lt"/>
                        </a:rPr>
                        <a:t>lat</a:t>
                      </a:r>
                      <a:r>
                        <a:rPr lang="en-US" sz="1800" dirty="0" smtClean="0">
                          <a:latin typeface="+mj-lt"/>
                        </a:rPr>
                        <a:t> .</a:t>
                      </a:r>
                      <a:endParaRPr lang="en-US" sz="1800" dirty="0" smtClean="0">
                        <a:latin typeface="+mj-lt"/>
                        <a:cs typeface="Times New Roman" charset="0"/>
                      </a:endParaRPr>
                    </a:p>
                  </a:txBody>
                  <a:tcPr>
                    <a:solidFill>
                      <a:schemeClr val="bg1"/>
                    </a:solidFill>
                  </a:tcPr>
                </a:tc>
                <a:tc>
                  <a:txBody>
                    <a:bodyPr/>
                    <a:lstStyle/>
                    <a:p>
                      <a:r>
                        <a:rPr lang="en-US" sz="1800" dirty="0" smtClean="0">
                          <a:latin typeface="+mj-lt"/>
                          <a:cs typeface="Times New Roman" charset="0"/>
                        </a:rPr>
                        <a:t>10a.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mok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r>
                        <a:rPr lang="en-US" sz="1800" dirty="0" err="1" smtClean="0">
                          <a:latin typeface="+mj-lt"/>
                          <a:cs typeface="Times New Roman" charset="0"/>
                        </a:rPr>
                        <a:t>yorok</a:t>
                      </a:r>
                      <a:r>
                        <a:rPr lang="en-US" sz="1800" dirty="0" smtClean="0">
                          <a:latin typeface="+mj-lt"/>
                          <a:cs typeface="Times New Roman" charset="0"/>
                        </a:rPr>
                        <a:t> </a:t>
                      </a:r>
                      <a:r>
                        <a:rPr lang="en-US" sz="1800" dirty="0" err="1" smtClean="0">
                          <a:latin typeface="+mj-lt"/>
                          <a:cs typeface="Times New Roman" charset="0"/>
                        </a:rPr>
                        <a:t>ghirok</a:t>
                      </a:r>
                      <a:r>
                        <a:rPr lang="en-US" sz="1800" dirty="0" smtClean="0">
                          <a:latin typeface="+mj-lt"/>
                          <a:cs typeface="Times New Roman" charset="0"/>
                        </a:rPr>
                        <a:t> </a:t>
                      </a:r>
                      <a:r>
                        <a:rPr lang="en-US" sz="1800" dirty="0" err="1" smtClean="0">
                          <a:latin typeface="+mj-lt"/>
                          <a:cs typeface="Times New Roman" charset="0"/>
                        </a:rPr>
                        <a:t>clok</a:t>
                      </a:r>
                      <a:r>
                        <a:rPr lang="en-US" sz="1800" dirty="0" smtClean="0">
                          <a:latin typeface="+mj-lt"/>
                          <a:cs typeface="Times New Roman" charset="0"/>
                        </a:rPr>
                        <a:t> .</a:t>
                      </a:r>
                    </a:p>
                    <a:p>
                      <a:r>
                        <a:rPr lang="en-US" sz="1800" dirty="0" smtClean="0">
                          <a:latin typeface="+mj-lt"/>
                          <a:cs typeface="Times New Roman" charset="0"/>
                        </a:rPr>
                        <a:t>10b.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gat mat bat </a:t>
                      </a:r>
                      <a:r>
                        <a:rPr lang="en-US" sz="1800" dirty="0" err="1" smtClean="0">
                          <a:latin typeface="+mj-lt"/>
                          <a:cs typeface="Times New Roman" charset="0"/>
                        </a:rPr>
                        <a:t>hilat</a:t>
                      </a:r>
                      <a:r>
                        <a:rPr lang="en-US" sz="1800" dirty="0" smtClean="0">
                          <a:latin typeface="+mj-lt"/>
                          <a:cs typeface="Times New Roman" charset="0"/>
                        </a:rPr>
                        <a:t> .</a:t>
                      </a:r>
                      <a:endParaRPr lang="en-US" sz="3200" dirty="0" smtClean="0">
                        <a:latin typeface="+mj-lt"/>
                      </a:endParaRPr>
                    </a:p>
                  </a:txBody>
                  <a:tcPr/>
                </a:tc>
              </a:tr>
              <a:tr h="370840">
                <a:tc>
                  <a:txBody>
                    <a:bodyPr/>
                    <a:lstStyle/>
                    <a:p>
                      <a:r>
                        <a:rPr lang="en-US" sz="1800" dirty="0" smtClean="0">
                          <a:latin typeface="+mj-lt"/>
                        </a:rPr>
                        <a:t>5a. </a:t>
                      </a:r>
                      <a:r>
                        <a:rPr lang="en-US" sz="1800" dirty="0" err="1" smtClean="0">
                          <a:latin typeface="+mj-lt"/>
                        </a:rPr>
                        <a:t>wiwok</a:t>
                      </a:r>
                      <a:r>
                        <a:rPr lang="en-US" sz="1800" dirty="0" smtClean="0">
                          <a:latin typeface="+mj-lt"/>
                        </a:rPr>
                        <a:t> </a:t>
                      </a:r>
                      <a:r>
                        <a:rPr lang="en-US" sz="1800" b="1" dirty="0" err="1" smtClean="0">
                          <a:effectLst>
                            <a:glow rad="254000">
                              <a:srgbClr val="FFFF00"/>
                            </a:glow>
                          </a:effectLst>
                          <a:latin typeface="+mj-lt"/>
                        </a:rPr>
                        <a:t>farok</a:t>
                      </a:r>
                      <a:r>
                        <a:rPr lang="en-US" sz="1800" dirty="0" smtClean="0">
                          <a:effectLst>
                            <a:glow rad="254000">
                              <a:srgbClr val="FFFF00"/>
                            </a:glow>
                          </a:effectLst>
                          <a:latin typeface="+mj-lt"/>
                        </a:rPr>
                        <a:t> </a:t>
                      </a:r>
                      <a:r>
                        <a:rPr lang="en-US" sz="1800" dirty="0" err="1" smtClean="0">
                          <a:latin typeface="+mj-lt"/>
                        </a:rPr>
                        <a:t>izok</a:t>
                      </a:r>
                      <a:r>
                        <a:rPr lang="en-US" sz="1800" dirty="0" smtClean="0">
                          <a:latin typeface="+mj-lt"/>
                        </a:rPr>
                        <a:t> </a:t>
                      </a:r>
                      <a:r>
                        <a:rPr lang="en-US" sz="1800" dirty="0" err="1" smtClean="0">
                          <a:latin typeface="+mj-lt"/>
                        </a:rPr>
                        <a:t>stok</a:t>
                      </a:r>
                      <a:r>
                        <a:rPr lang="en-US" sz="1800" dirty="0" smtClean="0">
                          <a:latin typeface="+mj-lt"/>
                        </a:rPr>
                        <a:t> .</a:t>
                      </a:r>
                    </a:p>
                    <a:p>
                      <a:r>
                        <a:rPr lang="en-US" sz="1800" dirty="0" smtClean="0">
                          <a:latin typeface="+mj-lt"/>
                        </a:rPr>
                        <a:t>5b. </a:t>
                      </a:r>
                      <a:r>
                        <a:rPr lang="en-US" sz="1800" dirty="0" err="1" smtClean="0">
                          <a:latin typeface="+mj-lt"/>
                        </a:rPr>
                        <a:t>totat</a:t>
                      </a:r>
                      <a:r>
                        <a:rPr lang="en-US" sz="1800" dirty="0" smtClean="0">
                          <a:latin typeface="+mj-lt"/>
                        </a:rPr>
                        <a:t> </a:t>
                      </a:r>
                      <a:r>
                        <a:rPr lang="en-US" sz="1800" b="0" dirty="0" err="1" smtClean="0">
                          <a:latin typeface="+mj-lt"/>
                        </a:rPr>
                        <a:t>jjat</a:t>
                      </a:r>
                      <a:r>
                        <a:rPr lang="en-US" sz="1800" dirty="0" smtClean="0">
                          <a:latin typeface="+mj-lt"/>
                        </a:rPr>
                        <a:t> </a:t>
                      </a:r>
                      <a:r>
                        <a:rPr lang="en-US" sz="1800" dirty="0" err="1" smtClean="0">
                          <a:latin typeface="+mj-lt"/>
                        </a:rPr>
                        <a:t>quat</a:t>
                      </a:r>
                      <a:r>
                        <a:rPr lang="en-US" sz="1800" dirty="0" smtClean="0">
                          <a:latin typeface="+mj-lt"/>
                        </a:rPr>
                        <a:t> cat .</a:t>
                      </a:r>
                      <a:endParaRPr lang="en-US" sz="1800" dirty="0" smtClean="0">
                        <a:latin typeface="+mj-lt"/>
                        <a:cs typeface="Times New Roman" charset="0"/>
                      </a:endParaRPr>
                    </a:p>
                  </a:txBody>
                  <a:tcPr>
                    <a:solidFill>
                      <a:schemeClr val="bg1"/>
                    </a:solidFill>
                  </a:tcPr>
                </a:tc>
                <a:tc>
                  <a:txBody>
                    <a:bodyPr/>
                    <a:lstStyle/>
                    <a:p>
                      <a:r>
                        <a:rPr lang="en-US" sz="1800" dirty="0" smtClean="0">
                          <a:latin typeface="+mj-lt"/>
                          <a:cs typeface="Times New Roman" charset="0"/>
                        </a:rPr>
                        <a:t>11a.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r>
                        <a:rPr lang="en-US" sz="1800" dirty="0" err="1" smtClean="0">
                          <a:latin typeface="+mj-lt"/>
                          <a:cs typeface="Times New Roman" charset="0"/>
                        </a:rPr>
                        <a:t>crrrok</a:t>
                      </a:r>
                      <a:r>
                        <a:rPr lang="en-US" sz="1800" dirty="0" smtClean="0">
                          <a:latin typeface="+mj-lt"/>
                          <a:cs typeface="Times New Roman" charset="0"/>
                        </a:rPr>
                        <a:t> </a:t>
                      </a:r>
                      <a:r>
                        <a:rPr lang="en-US" sz="1800" dirty="0" err="1" smtClean="0">
                          <a:latin typeface="+mj-lt"/>
                          <a:cs typeface="Times New Roman" charset="0"/>
                        </a:rPr>
                        <a:t>hihok</a:t>
                      </a:r>
                      <a:r>
                        <a:rPr lang="en-US" sz="1800" dirty="0" smtClean="0">
                          <a:latin typeface="+mj-lt"/>
                          <a:cs typeface="Times New Roman" charset="0"/>
                        </a:rPr>
                        <a:t> </a:t>
                      </a:r>
                      <a:r>
                        <a:rPr lang="en-US" sz="1800" dirty="0" err="1" smtClean="0">
                          <a:latin typeface="+mj-lt"/>
                          <a:cs typeface="Times New Roman" charset="0"/>
                        </a:rPr>
                        <a:t>yorok</a:t>
                      </a:r>
                      <a:r>
                        <a:rPr lang="en-US" sz="1800" dirty="0" smtClean="0">
                          <a:latin typeface="+mj-lt"/>
                          <a:cs typeface="Times New Roman" charset="0"/>
                        </a:rPr>
                        <a:t> </a:t>
                      </a:r>
                      <a:r>
                        <a:rPr lang="en-US" sz="1800" dirty="0" err="1" smtClean="0">
                          <a:latin typeface="+mj-lt"/>
                          <a:cs typeface="Times New Roman" charset="0"/>
                        </a:rPr>
                        <a:t>zanzanok</a:t>
                      </a:r>
                      <a:r>
                        <a:rPr lang="en-US" sz="1800" dirty="0" smtClean="0">
                          <a:latin typeface="+mj-lt"/>
                          <a:cs typeface="Times New Roman" charset="0"/>
                        </a:rPr>
                        <a:t> .</a:t>
                      </a:r>
                    </a:p>
                    <a:p>
                      <a:r>
                        <a:rPr lang="en-US" sz="1800" dirty="0" smtClean="0">
                          <a:latin typeface="+mj-lt"/>
                          <a:cs typeface="Times New Roman" charset="0"/>
                        </a:rPr>
                        <a:t>11b.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a:t>
                      </a:r>
                      <a:r>
                        <a:rPr lang="en-US" sz="1800" dirty="0" err="1" smtClean="0">
                          <a:latin typeface="+mj-lt"/>
                          <a:cs typeface="Times New Roman" charset="0"/>
                        </a:rPr>
                        <a:t>arrat</a:t>
                      </a:r>
                      <a:r>
                        <a:rPr lang="en-US" sz="1800" dirty="0" smtClean="0">
                          <a:latin typeface="+mj-lt"/>
                          <a:cs typeface="Times New Roman" charset="0"/>
                        </a:rPr>
                        <a:t> mat </a:t>
                      </a:r>
                      <a:r>
                        <a:rPr lang="en-US" sz="1800" dirty="0" err="1" smtClean="0">
                          <a:latin typeface="+mj-lt"/>
                          <a:cs typeface="Times New Roman" charset="0"/>
                        </a:rPr>
                        <a:t>zanzanat</a:t>
                      </a:r>
                      <a:r>
                        <a:rPr lang="en-US" sz="1800" dirty="0" smtClean="0">
                          <a:latin typeface="+mj-lt"/>
                          <a:cs typeface="Times New Roman" charset="0"/>
                        </a:rPr>
                        <a:t> .</a:t>
                      </a:r>
                    </a:p>
                  </a:txBody>
                  <a:tcPr/>
                </a:tc>
              </a:tr>
              <a:tr h="370840">
                <a:tc>
                  <a:txBody>
                    <a:bodyPr/>
                    <a:lstStyle/>
                    <a:p>
                      <a:r>
                        <a:rPr lang="en-US" sz="1800" dirty="0" smtClean="0">
                          <a:latin typeface="+mj-lt"/>
                        </a:rPr>
                        <a:t>6a. </a:t>
                      </a:r>
                      <a:r>
                        <a:rPr lang="en-US" sz="1800" dirty="0" err="1" smtClean="0">
                          <a:latin typeface="+mj-lt"/>
                        </a:rPr>
                        <a:t>lalok</a:t>
                      </a:r>
                      <a:r>
                        <a:rPr lang="en-US" sz="1800" dirty="0" smtClean="0">
                          <a:latin typeface="+mj-lt"/>
                        </a:rPr>
                        <a:t> </a:t>
                      </a:r>
                      <a:r>
                        <a:rPr lang="en-US" sz="1800" dirty="0" err="1" smtClean="0">
                          <a:latin typeface="+mj-lt"/>
                        </a:rPr>
                        <a:t>sprok</a:t>
                      </a:r>
                      <a:r>
                        <a:rPr lang="en-US" sz="1800" dirty="0" smtClean="0">
                          <a:latin typeface="+mj-lt"/>
                        </a:rPr>
                        <a:t> </a:t>
                      </a:r>
                      <a:r>
                        <a:rPr lang="en-US" sz="1800" dirty="0" err="1" smtClean="0">
                          <a:latin typeface="+mj-lt"/>
                        </a:rPr>
                        <a:t>izok</a:t>
                      </a:r>
                      <a:r>
                        <a:rPr lang="en-US" sz="1800" dirty="0" smtClean="0">
                          <a:latin typeface="+mj-lt"/>
                        </a:rPr>
                        <a:t> </a:t>
                      </a:r>
                      <a:r>
                        <a:rPr lang="en-US" sz="1800" dirty="0" err="1" smtClean="0">
                          <a:latin typeface="+mj-lt"/>
                        </a:rPr>
                        <a:t>jok</a:t>
                      </a:r>
                      <a:r>
                        <a:rPr lang="en-US" sz="1800" dirty="0" smtClean="0">
                          <a:latin typeface="+mj-lt"/>
                        </a:rPr>
                        <a:t> </a:t>
                      </a:r>
                      <a:r>
                        <a:rPr lang="en-US" sz="1800" dirty="0" err="1" smtClean="0">
                          <a:latin typeface="+mj-lt"/>
                        </a:rPr>
                        <a:t>stok</a:t>
                      </a:r>
                      <a:r>
                        <a:rPr lang="en-US" sz="1800" dirty="0" smtClean="0">
                          <a:latin typeface="+mj-lt"/>
                        </a:rPr>
                        <a:t> .</a:t>
                      </a:r>
                    </a:p>
                    <a:p>
                      <a:r>
                        <a:rPr lang="en-US" sz="1800" dirty="0" smtClean="0">
                          <a:latin typeface="+mj-lt"/>
                        </a:rPr>
                        <a:t>6b. </a:t>
                      </a:r>
                      <a:r>
                        <a:rPr lang="en-US" sz="1800" dirty="0" err="1" smtClean="0">
                          <a:latin typeface="+mj-lt"/>
                        </a:rPr>
                        <a:t>wat</a:t>
                      </a:r>
                      <a:r>
                        <a:rPr lang="en-US" sz="1800" dirty="0" smtClean="0">
                          <a:latin typeface="+mj-lt"/>
                        </a:rPr>
                        <a:t> </a:t>
                      </a:r>
                      <a:r>
                        <a:rPr lang="en-US" sz="1800" dirty="0" err="1" smtClean="0">
                          <a:latin typeface="+mj-lt"/>
                        </a:rPr>
                        <a:t>dat</a:t>
                      </a:r>
                      <a:r>
                        <a:rPr lang="en-US" sz="1800" dirty="0" smtClean="0">
                          <a:latin typeface="+mj-lt"/>
                        </a:rPr>
                        <a:t> </a:t>
                      </a:r>
                      <a:r>
                        <a:rPr lang="en-US" sz="1800" dirty="0" err="1" smtClean="0">
                          <a:latin typeface="+mj-lt"/>
                        </a:rPr>
                        <a:t>krat</a:t>
                      </a:r>
                      <a:r>
                        <a:rPr lang="en-US" sz="1800" dirty="0" smtClean="0">
                          <a:latin typeface="+mj-lt"/>
                        </a:rPr>
                        <a:t> </a:t>
                      </a:r>
                      <a:r>
                        <a:rPr lang="en-US" sz="1800" dirty="0" err="1" smtClean="0">
                          <a:latin typeface="+mj-lt"/>
                        </a:rPr>
                        <a:t>quat</a:t>
                      </a:r>
                      <a:r>
                        <a:rPr lang="en-US" sz="1800" dirty="0" smtClean="0">
                          <a:latin typeface="+mj-lt"/>
                        </a:rPr>
                        <a:t> cat .</a:t>
                      </a:r>
                      <a:endParaRPr lang="en-US" sz="3600" dirty="0" smtClean="0">
                        <a:latin typeface="+mj-lt"/>
                      </a:endParaRPr>
                    </a:p>
                  </a:txBody>
                  <a:tcPr>
                    <a:solidFill>
                      <a:schemeClr val="bg1"/>
                    </a:solidFill>
                  </a:tcPr>
                </a:tc>
                <a:tc>
                  <a:txBody>
                    <a:bodyPr/>
                    <a:lstStyle/>
                    <a:p>
                      <a:r>
                        <a:rPr lang="en-US" sz="1800" dirty="0" smtClean="0">
                          <a:latin typeface="+mj-lt"/>
                          <a:cs typeface="Times New Roman" charset="0"/>
                        </a:rPr>
                        <a:t>12a. </a:t>
                      </a:r>
                      <a:r>
                        <a:rPr lang="en-US" sz="1800" dirty="0" err="1" smtClean="0">
                          <a:latin typeface="+mj-lt"/>
                          <a:cs typeface="Times New Roman" charset="0"/>
                        </a:rPr>
                        <a:t>lalok</a:t>
                      </a:r>
                      <a:r>
                        <a:rPr lang="en-US" sz="1800" dirty="0" smtClean="0">
                          <a:latin typeface="+mj-lt"/>
                          <a:cs typeface="Times New Roman" charset="0"/>
                        </a:rPr>
                        <a:t> </a:t>
                      </a:r>
                      <a:r>
                        <a:rPr lang="en-US" sz="1800" dirty="0" err="1" smtClean="0">
                          <a:latin typeface="+mj-lt"/>
                          <a:cs typeface="Times New Roman" charset="0"/>
                        </a:rPr>
                        <a:t>rarok</a:t>
                      </a:r>
                      <a:r>
                        <a:rPr lang="en-US" sz="1800" dirty="0" smtClean="0">
                          <a:latin typeface="+mj-lt"/>
                          <a:cs typeface="Times New Roman" charset="0"/>
                        </a:rPr>
                        <a:t> </a:t>
                      </a:r>
                      <a:r>
                        <a:rPr lang="en-US" sz="1800" dirty="0" err="1" smtClean="0">
                          <a:latin typeface="+mj-lt"/>
                          <a:cs typeface="Times New Roman" charset="0"/>
                        </a:rPr>
                        <a:t>nok</a:t>
                      </a:r>
                      <a:r>
                        <a:rPr lang="en-US" sz="1800" dirty="0" smtClean="0">
                          <a:latin typeface="+mj-lt"/>
                          <a:cs typeface="Times New Roman" charset="0"/>
                        </a:rPr>
                        <a:t> </a:t>
                      </a:r>
                      <a:r>
                        <a:rPr lang="en-US" sz="1800" dirty="0" err="1" smtClean="0">
                          <a:latin typeface="+mj-lt"/>
                          <a:cs typeface="Times New Roman" charset="0"/>
                        </a:rPr>
                        <a:t>izok</a:t>
                      </a:r>
                      <a:r>
                        <a:rPr lang="en-US" sz="1800" dirty="0" smtClean="0">
                          <a:latin typeface="+mj-lt"/>
                          <a:cs typeface="Times New Roman" charset="0"/>
                        </a:rPr>
                        <a:t> </a:t>
                      </a:r>
                      <a:r>
                        <a:rPr lang="en-US" sz="1800" dirty="0" err="1" smtClean="0">
                          <a:latin typeface="+mj-lt"/>
                          <a:cs typeface="Times New Roman" charset="0"/>
                        </a:rPr>
                        <a:t>hihok</a:t>
                      </a:r>
                      <a:r>
                        <a:rPr lang="en-US" sz="1800" dirty="0" smtClean="0">
                          <a:latin typeface="+mj-lt"/>
                          <a:cs typeface="Times New Roman" charset="0"/>
                        </a:rPr>
                        <a:t> </a:t>
                      </a:r>
                      <a:r>
                        <a:rPr lang="en-US" sz="1800" dirty="0" err="1" smtClean="0">
                          <a:latin typeface="+mj-lt"/>
                          <a:cs typeface="Times New Roman" charset="0"/>
                        </a:rPr>
                        <a:t>mok</a:t>
                      </a:r>
                      <a:r>
                        <a:rPr lang="en-US" sz="1800" dirty="0" smtClean="0">
                          <a:latin typeface="+mj-lt"/>
                          <a:cs typeface="Times New Roman" charset="0"/>
                        </a:rPr>
                        <a:t> .</a:t>
                      </a:r>
                    </a:p>
                    <a:p>
                      <a:r>
                        <a:rPr lang="en-US" sz="1800" dirty="0" smtClean="0">
                          <a:latin typeface="+mj-lt"/>
                          <a:cs typeface="Times New Roman" charset="0"/>
                        </a:rPr>
                        <a:t>12b. </a:t>
                      </a:r>
                      <a:r>
                        <a:rPr lang="en-US" sz="1800" dirty="0" err="1" smtClean="0">
                          <a:latin typeface="+mj-lt"/>
                          <a:cs typeface="Times New Roman" charset="0"/>
                        </a:rPr>
                        <a:t>wat</a:t>
                      </a:r>
                      <a:r>
                        <a:rPr lang="en-US" sz="1800" dirty="0" smtClean="0">
                          <a:latin typeface="+mj-lt"/>
                          <a:cs typeface="Times New Roman" charset="0"/>
                        </a:rPr>
                        <a:t> </a:t>
                      </a:r>
                      <a:r>
                        <a:rPr lang="en-US" sz="1800" dirty="0" err="1" smtClean="0">
                          <a:latin typeface="+mj-lt"/>
                          <a:cs typeface="Times New Roman" charset="0"/>
                        </a:rPr>
                        <a:t>nnat</a:t>
                      </a:r>
                      <a:r>
                        <a:rPr lang="en-US" sz="1800" dirty="0" smtClean="0">
                          <a:latin typeface="+mj-lt"/>
                          <a:cs typeface="Times New Roman" charset="0"/>
                        </a:rPr>
                        <a:t> </a:t>
                      </a:r>
                      <a:r>
                        <a:rPr lang="en-US" sz="1800" dirty="0" err="1" smtClean="0">
                          <a:latin typeface="+mj-lt"/>
                          <a:cs typeface="Times New Roman" charset="0"/>
                        </a:rPr>
                        <a:t>forat</a:t>
                      </a:r>
                      <a:r>
                        <a:rPr lang="en-US" sz="1800" dirty="0" smtClean="0">
                          <a:latin typeface="+mj-lt"/>
                          <a:cs typeface="Times New Roman" charset="0"/>
                        </a:rPr>
                        <a:t> </a:t>
                      </a:r>
                      <a:r>
                        <a:rPr lang="en-US" sz="1800" dirty="0" err="1" smtClean="0">
                          <a:latin typeface="+mj-lt"/>
                          <a:cs typeface="Times New Roman" charset="0"/>
                        </a:rPr>
                        <a:t>arrat</a:t>
                      </a:r>
                      <a:r>
                        <a:rPr lang="en-US" sz="1800" dirty="0" smtClean="0">
                          <a:latin typeface="+mj-lt"/>
                          <a:cs typeface="Times New Roman" charset="0"/>
                        </a:rPr>
                        <a:t> vat gat .</a:t>
                      </a:r>
                    </a:p>
                  </a:txBody>
                  <a:tcPr/>
                </a:tc>
              </a:tr>
            </a:tbl>
          </a:graphicData>
        </a:graphic>
      </p:graphicFrame>
      <p:sp>
        <p:nvSpPr>
          <p:cNvPr id="6" name="Text Box 45"/>
          <p:cNvSpPr txBox="1">
            <a:spLocks noChangeArrowheads="1"/>
          </p:cNvSpPr>
          <p:nvPr/>
        </p:nvSpPr>
        <p:spPr bwMode="auto">
          <a:xfrm>
            <a:off x="2209800" y="1427956"/>
            <a:ext cx="7594130" cy="400110"/>
          </a:xfrm>
          <a:prstGeom prst="rect">
            <a:avLst/>
          </a:prstGeom>
          <a:noFill/>
          <a:ln>
            <a:noFill/>
          </a:ln>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defRPr/>
            </a:pPr>
            <a:r>
              <a:rPr kumimoji="0" lang="en-US" sz="2000" b="0" dirty="0">
                <a:solidFill>
                  <a:schemeClr val="tx2"/>
                </a:solidFill>
              </a:rPr>
              <a:t>Translate this to </a:t>
            </a:r>
            <a:r>
              <a:rPr kumimoji="0" lang="en-US" sz="2000" b="0" dirty="0" err="1">
                <a:solidFill>
                  <a:schemeClr val="tx2"/>
                </a:solidFill>
              </a:rPr>
              <a:t>Arcturan</a:t>
            </a:r>
            <a:r>
              <a:rPr kumimoji="0" lang="en-US" sz="2000" b="0" dirty="0">
                <a:solidFill>
                  <a:schemeClr val="tx2"/>
                </a:solidFill>
              </a:rPr>
              <a:t>:    </a:t>
            </a:r>
            <a:r>
              <a:rPr kumimoji="0" lang="en-US" sz="1800" b="0" dirty="0" err="1">
                <a:effectLst>
                  <a:glow rad="254000">
                    <a:srgbClr val="FFFF00"/>
                  </a:glow>
                </a:effectLst>
                <a:latin typeface="Times New Roman" charset="0"/>
              </a:rPr>
              <a:t>farok</a:t>
            </a:r>
            <a:r>
              <a:rPr kumimoji="0" lang="en-US" sz="1800" b="0" dirty="0">
                <a:effectLst>
                  <a:glow rad="254000">
                    <a:srgbClr val="FFFF00"/>
                  </a:glow>
                </a:effectLst>
                <a:latin typeface="Times New Roman" charset="0"/>
              </a:rPr>
              <a:t> </a:t>
            </a:r>
            <a:r>
              <a:rPr kumimoji="0" lang="en-US" sz="1800" b="0" dirty="0" err="1">
                <a:solidFill>
                  <a:schemeClr val="tx2"/>
                </a:solidFill>
                <a:latin typeface="Times New Roman" charset="0"/>
              </a:rPr>
              <a:t>crrrok</a:t>
            </a:r>
            <a:r>
              <a:rPr kumimoji="0" lang="en-US" sz="1800" b="0" dirty="0">
                <a:solidFill>
                  <a:schemeClr val="tx2"/>
                </a:solidFill>
                <a:latin typeface="Times New Roman" charset="0"/>
              </a:rPr>
              <a:t> </a:t>
            </a:r>
            <a:r>
              <a:rPr kumimoji="0" lang="en-US" sz="1800" b="0" dirty="0" err="1">
                <a:solidFill>
                  <a:schemeClr val="tx2"/>
                </a:solidFill>
                <a:latin typeface="Times New Roman" charset="0"/>
              </a:rPr>
              <a:t>hihok</a:t>
            </a:r>
            <a:r>
              <a:rPr kumimoji="0" lang="en-US" sz="1800" b="0" dirty="0">
                <a:solidFill>
                  <a:schemeClr val="tx2"/>
                </a:solidFill>
                <a:latin typeface="Times New Roman" charset="0"/>
              </a:rPr>
              <a:t> </a:t>
            </a:r>
            <a:r>
              <a:rPr kumimoji="0" lang="en-US" sz="1800" b="0" dirty="0" err="1">
                <a:solidFill>
                  <a:schemeClr val="tx2"/>
                </a:solidFill>
                <a:latin typeface="Times New Roman" charset="0"/>
              </a:rPr>
              <a:t>yorok</a:t>
            </a:r>
            <a:r>
              <a:rPr kumimoji="0" lang="en-US" sz="1800" b="0" dirty="0">
                <a:solidFill>
                  <a:schemeClr val="tx2"/>
                </a:solidFill>
                <a:latin typeface="Times New Roman" charset="0"/>
              </a:rPr>
              <a:t> </a:t>
            </a:r>
            <a:r>
              <a:rPr kumimoji="0" lang="en-US" sz="1800" b="0" dirty="0" err="1">
                <a:solidFill>
                  <a:schemeClr val="tx2"/>
                </a:solidFill>
                <a:latin typeface="Times New Roman" charset="0"/>
              </a:rPr>
              <a:t>clok</a:t>
            </a:r>
            <a:r>
              <a:rPr kumimoji="0" lang="en-US" sz="1800" b="0" dirty="0">
                <a:solidFill>
                  <a:schemeClr val="tx2"/>
                </a:solidFill>
                <a:latin typeface="Times New Roman" charset="0"/>
              </a:rPr>
              <a:t> </a:t>
            </a:r>
            <a:r>
              <a:rPr kumimoji="0" lang="en-US" sz="1800" b="0" dirty="0" err="1">
                <a:solidFill>
                  <a:schemeClr val="tx2"/>
                </a:solidFill>
                <a:latin typeface="Times New Roman" charset="0"/>
              </a:rPr>
              <a:t>kantok</a:t>
            </a:r>
            <a:r>
              <a:rPr kumimoji="0" lang="en-US" sz="1800" b="0" dirty="0">
                <a:solidFill>
                  <a:schemeClr val="tx2"/>
                </a:solidFill>
                <a:latin typeface="Times New Roman" charset="0"/>
              </a:rPr>
              <a:t> ok-</a:t>
            </a:r>
            <a:r>
              <a:rPr kumimoji="0" lang="en-US" sz="1800" b="0" dirty="0" err="1">
                <a:solidFill>
                  <a:schemeClr val="tx2"/>
                </a:solidFill>
                <a:latin typeface="Times New Roman" charset="0"/>
              </a:rPr>
              <a:t>yurp</a:t>
            </a:r>
            <a:endParaRPr kumimoji="0" lang="en-US" sz="1800" b="0" dirty="0">
              <a:solidFill>
                <a:schemeClr val="tx2"/>
              </a:solidFill>
              <a:latin typeface="Times New Roman"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43"/>
          <p:cNvSpPr>
            <a:spLocks noChangeArrowheads="1"/>
          </p:cNvSpPr>
          <p:nvPr/>
        </p:nvSpPr>
        <p:spPr bwMode="auto">
          <a:xfrm>
            <a:off x="2270126" y="5846554"/>
            <a:ext cx="253596" cy="338554"/>
          </a:xfrm>
          <a:prstGeom prst="rect">
            <a:avLst/>
          </a:prstGeom>
          <a:solidFill>
            <a:srgbClr val="FFFFFF"/>
          </a:solidFill>
          <a:ln w="7">
            <a:noFill/>
            <a:miter lim="800000"/>
            <a:headEnd/>
            <a:tailEnd/>
          </a:ln>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30" name="Rectangle 37"/>
          <p:cNvSpPr>
            <a:spLocks noChangeArrowheads="1"/>
          </p:cNvSpPr>
          <p:nvPr/>
        </p:nvSpPr>
        <p:spPr bwMode="auto">
          <a:xfrm>
            <a:off x="2270126" y="5091698"/>
            <a:ext cx="253596" cy="338554"/>
          </a:xfrm>
          <a:prstGeom prst="rect">
            <a:avLst/>
          </a:prstGeom>
          <a:solidFill>
            <a:srgbClr val="FFFFFF"/>
          </a:solidFill>
          <a:ln w="7">
            <a:noFill/>
            <a:miter lim="800000"/>
            <a:headEnd/>
            <a:tailEnd/>
          </a:ln>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31" name="Rectangle 31"/>
          <p:cNvSpPr>
            <a:spLocks noChangeArrowheads="1"/>
          </p:cNvSpPr>
          <p:nvPr/>
        </p:nvSpPr>
        <p:spPr bwMode="auto">
          <a:xfrm>
            <a:off x="2270126" y="4336842"/>
            <a:ext cx="253596" cy="338554"/>
          </a:xfrm>
          <a:prstGeom prst="rect">
            <a:avLst/>
          </a:prstGeom>
          <a:solidFill>
            <a:srgbClr val="FFFFFF"/>
          </a:solidFill>
          <a:ln w="7">
            <a:noFill/>
            <a:miter lim="800000"/>
            <a:headEnd/>
            <a:tailEnd/>
          </a:ln>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32" name="Rectangle 25"/>
          <p:cNvSpPr>
            <a:spLocks noChangeArrowheads="1"/>
          </p:cNvSpPr>
          <p:nvPr/>
        </p:nvSpPr>
        <p:spPr bwMode="auto">
          <a:xfrm>
            <a:off x="2270126" y="3581986"/>
            <a:ext cx="253596" cy="338554"/>
          </a:xfrm>
          <a:prstGeom prst="rect">
            <a:avLst/>
          </a:prstGeom>
          <a:solidFill>
            <a:srgbClr val="FFFFFF"/>
          </a:solidFill>
          <a:ln w="7">
            <a:noFill/>
            <a:miter lim="800000"/>
            <a:headEnd/>
            <a:tailEnd/>
          </a:ln>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33" name="Rectangle 19"/>
          <p:cNvSpPr>
            <a:spLocks noChangeArrowheads="1"/>
          </p:cNvSpPr>
          <p:nvPr/>
        </p:nvSpPr>
        <p:spPr bwMode="auto">
          <a:xfrm>
            <a:off x="2270126" y="2742992"/>
            <a:ext cx="253596" cy="338554"/>
          </a:xfrm>
          <a:prstGeom prst="rect">
            <a:avLst/>
          </a:prstGeom>
          <a:solidFill>
            <a:srgbClr val="FFFFFF"/>
          </a:solidFill>
          <a:ln w="7">
            <a:noFill/>
            <a:miter lim="800000"/>
            <a:headEnd/>
            <a:tailEnd/>
          </a:ln>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34" name="Rectangle 13"/>
          <p:cNvSpPr>
            <a:spLocks noChangeArrowheads="1"/>
          </p:cNvSpPr>
          <p:nvPr/>
        </p:nvSpPr>
        <p:spPr bwMode="auto">
          <a:xfrm>
            <a:off x="2270126" y="1820654"/>
            <a:ext cx="253596" cy="338554"/>
          </a:xfrm>
          <a:prstGeom prst="rect">
            <a:avLst/>
          </a:prstGeom>
          <a:solidFill>
            <a:schemeClr val="bg1"/>
          </a:solidFill>
          <a:ln w="7">
            <a:noFill/>
            <a:miter lim="800000"/>
            <a:headEnd/>
            <a:tailEnd/>
          </a:ln>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35" name="Rectangle 2"/>
          <p:cNvSpPr>
            <a:spLocks noChangeArrowheads="1"/>
          </p:cNvSpPr>
          <p:nvPr/>
        </p:nvSpPr>
        <p:spPr bwMode="auto">
          <a:xfrm>
            <a:off x="5334001" y="1143000"/>
            <a:ext cx="568325"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4936" name="Text Box 3"/>
          <p:cNvSpPr txBox="1">
            <a:spLocks noChangeArrowheads="1"/>
          </p:cNvSpPr>
          <p:nvPr/>
        </p:nvSpPr>
        <p:spPr bwMode="auto">
          <a:xfrm>
            <a:off x="2286000" y="1077914"/>
            <a:ext cx="7039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a:solidFill>
                  <a:schemeClr val="tx2"/>
                </a:solidFill>
                <a:latin typeface="Arial" panose="020B0604020202020204" pitchFamily="34" charset="0"/>
              </a:rPr>
              <a:t>Translating this to </a:t>
            </a:r>
            <a:r>
              <a:rPr lang="en-US" altLang="en-US" sz="1800" dirty="0" err="1">
                <a:solidFill>
                  <a:schemeClr val="tx2"/>
                </a:solidFill>
                <a:latin typeface="Arial" panose="020B0604020202020204" pitchFamily="34" charset="0"/>
              </a:rPr>
              <a:t>Arcturan</a:t>
            </a:r>
            <a:r>
              <a:rPr lang="en-US" altLang="en-US" sz="1800" dirty="0">
                <a:solidFill>
                  <a:schemeClr val="tx2"/>
                </a:solidFill>
                <a:latin typeface="Arial" panose="020B0604020202020204" pitchFamily="34" charset="0"/>
              </a:rPr>
              <a:t>:    </a:t>
            </a:r>
            <a:r>
              <a:rPr lang="en-US" altLang="en-US" b="1" dirty="0" err="1">
                <a:solidFill>
                  <a:schemeClr val="tx2"/>
                </a:solidFill>
              </a:rPr>
              <a:t>farok</a:t>
            </a:r>
            <a:r>
              <a:rPr lang="en-US" altLang="en-US" dirty="0">
                <a:solidFill>
                  <a:schemeClr val="tx2"/>
                </a:solidFill>
              </a:rPr>
              <a:t> </a:t>
            </a:r>
            <a:r>
              <a:rPr lang="en-US" altLang="en-US" dirty="0" err="1">
                <a:solidFill>
                  <a:schemeClr val="tx2"/>
                </a:solidFill>
              </a:rPr>
              <a:t>crrrok</a:t>
            </a:r>
            <a:r>
              <a:rPr lang="en-US" altLang="en-US" dirty="0">
                <a:solidFill>
                  <a:schemeClr val="tx2"/>
                </a:solidFill>
              </a:rPr>
              <a:t> </a:t>
            </a:r>
            <a:r>
              <a:rPr lang="en-US" altLang="en-US" dirty="0" err="1">
                <a:solidFill>
                  <a:schemeClr val="tx2"/>
                </a:solidFill>
              </a:rPr>
              <a:t>hihok</a:t>
            </a:r>
            <a:r>
              <a:rPr lang="en-US" altLang="en-US" dirty="0">
                <a:solidFill>
                  <a:schemeClr val="tx2"/>
                </a:solidFill>
              </a:rPr>
              <a:t> </a:t>
            </a:r>
            <a:r>
              <a:rPr lang="en-US" altLang="en-US" dirty="0" err="1">
                <a:solidFill>
                  <a:schemeClr val="tx2"/>
                </a:solidFill>
              </a:rPr>
              <a:t>yorok</a:t>
            </a:r>
            <a:r>
              <a:rPr lang="en-US" altLang="en-US" dirty="0">
                <a:solidFill>
                  <a:schemeClr val="tx2"/>
                </a:solidFill>
              </a:rPr>
              <a:t> </a:t>
            </a:r>
            <a:r>
              <a:rPr lang="en-US" altLang="en-US" dirty="0" err="1">
                <a:solidFill>
                  <a:schemeClr val="tx2"/>
                </a:solidFill>
              </a:rPr>
              <a:t>clok</a:t>
            </a:r>
            <a:r>
              <a:rPr lang="en-US" altLang="en-US" dirty="0">
                <a:solidFill>
                  <a:schemeClr val="tx2"/>
                </a:solidFill>
              </a:rPr>
              <a:t> </a:t>
            </a:r>
            <a:r>
              <a:rPr lang="en-US" altLang="en-US" dirty="0" err="1">
                <a:solidFill>
                  <a:schemeClr val="tx2"/>
                </a:solidFill>
              </a:rPr>
              <a:t>kantok</a:t>
            </a:r>
            <a:r>
              <a:rPr lang="en-US" altLang="en-US" dirty="0">
                <a:solidFill>
                  <a:schemeClr val="tx2"/>
                </a:solidFill>
              </a:rPr>
              <a:t> ok-</a:t>
            </a:r>
            <a:r>
              <a:rPr lang="en-US" altLang="en-US" dirty="0" err="1">
                <a:solidFill>
                  <a:schemeClr val="tx2"/>
                </a:solidFill>
              </a:rPr>
              <a:t>yurp</a:t>
            </a:r>
            <a:endParaRPr lang="en-US" altLang="en-US" dirty="0">
              <a:solidFill>
                <a:schemeClr val="tx2"/>
              </a:solidFill>
            </a:endParaRPr>
          </a:p>
        </p:txBody>
      </p:sp>
      <p:sp>
        <p:nvSpPr>
          <p:cNvPr id="124937" name="Rectangle 4"/>
          <p:cNvSpPr>
            <a:spLocks noChangeArrowheads="1"/>
          </p:cNvSpPr>
          <p:nvPr/>
        </p:nvSpPr>
        <p:spPr bwMode="auto">
          <a:xfrm>
            <a:off x="6910388" y="1981200"/>
            <a:ext cx="315912"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4938" name="Rectangle 5"/>
          <p:cNvSpPr>
            <a:spLocks noChangeArrowheads="1"/>
          </p:cNvSpPr>
          <p:nvPr/>
        </p:nvSpPr>
        <p:spPr bwMode="auto">
          <a:xfrm>
            <a:off x="3176588" y="5410200"/>
            <a:ext cx="315912"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4939" name="Rectangle 6"/>
          <p:cNvSpPr>
            <a:spLocks noChangeArrowheads="1"/>
          </p:cNvSpPr>
          <p:nvPr/>
        </p:nvSpPr>
        <p:spPr bwMode="auto">
          <a:xfrm>
            <a:off x="7002463" y="1522413"/>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4940" name="Rectangle 7"/>
          <p:cNvSpPr>
            <a:spLocks noChangeArrowheads="1"/>
          </p:cNvSpPr>
          <p:nvPr/>
        </p:nvSpPr>
        <p:spPr bwMode="auto">
          <a:xfrm>
            <a:off x="3328988" y="4876800"/>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67592" name="Rectangle 8"/>
          <p:cNvSpPr>
            <a:spLocks noGrp="1" noChangeArrowheads="1"/>
          </p:cNvSpPr>
          <p:nvPr>
            <p:ph type="title"/>
          </p:nvPr>
        </p:nvSpPr>
        <p:spPr>
          <a:xfrm>
            <a:off x="2209800" y="0"/>
            <a:ext cx="8458200" cy="762000"/>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sp>
        <p:nvSpPr>
          <p:cNvPr id="124942" name="Rectangle 12"/>
          <p:cNvSpPr>
            <a:spLocks noChangeArrowheads="1"/>
          </p:cNvSpPr>
          <p:nvPr/>
        </p:nvSpPr>
        <p:spPr bwMode="auto">
          <a:xfrm>
            <a:off x="2371726" y="1528764"/>
            <a:ext cx="3617913"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1a. ok-</a:t>
            </a:r>
            <a:r>
              <a:rPr lang="en-US" altLang="en-US" dirty="0" err="1">
                <a:cs typeface="Times New Roman" panose="02020603050405020304" pitchFamily="18" charset="0"/>
              </a:rPr>
              <a:t>voon</a:t>
            </a:r>
            <a:r>
              <a:rPr lang="en-US" altLang="en-US" dirty="0">
                <a:cs typeface="Times New Roman" panose="02020603050405020304" pitchFamily="18" charset="0"/>
              </a:rPr>
              <a:t> </a:t>
            </a:r>
            <a:r>
              <a:rPr lang="en-US" altLang="en-US" dirty="0" err="1">
                <a:cs typeface="Times New Roman" panose="02020603050405020304" pitchFamily="18" charset="0"/>
              </a:rPr>
              <a:t>ororok</a:t>
            </a:r>
            <a:r>
              <a:rPr lang="en-US" altLang="en-US" dirty="0">
                <a:cs typeface="Times New Roman" panose="02020603050405020304" pitchFamily="18" charset="0"/>
              </a:rPr>
              <a:t> </a:t>
            </a:r>
            <a:r>
              <a:rPr lang="en-US" altLang="en-US" dirty="0" err="1">
                <a:cs typeface="Times New Roman" panose="02020603050405020304" pitchFamily="18" charset="0"/>
              </a:rPr>
              <a:t>sprok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1b. at-</a:t>
            </a:r>
            <a:r>
              <a:rPr lang="en-US" altLang="en-US" dirty="0" err="1">
                <a:cs typeface="Times New Roman" panose="02020603050405020304" pitchFamily="18" charset="0"/>
              </a:rPr>
              <a:t>voon</a:t>
            </a:r>
            <a:r>
              <a:rPr lang="en-US" altLang="en-US" dirty="0">
                <a:cs typeface="Times New Roman" panose="02020603050405020304" pitchFamily="18" charset="0"/>
              </a:rPr>
              <a:t> </a:t>
            </a:r>
            <a:r>
              <a:rPr lang="en-US" altLang="en-US" dirty="0" err="1">
                <a:cs typeface="Times New Roman" panose="02020603050405020304" pitchFamily="18" charset="0"/>
              </a:rPr>
              <a:t>bichat</a:t>
            </a:r>
            <a:r>
              <a:rPr lang="en-US" altLang="en-US" dirty="0">
                <a:cs typeface="Times New Roman" panose="02020603050405020304" pitchFamily="18" charset="0"/>
              </a:rPr>
              <a:t> </a:t>
            </a:r>
            <a:r>
              <a:rPr lang="en-US" altLang="en-US" dirty="0" err="1">
                <a:cs typeface="Times New Roman" panose="02020603050405020304" pitchFamily="18" charset="0"/>
              </a:rPr>
              <a:t>dat</a:t>
            </a:r>
            <a:r>
              <a:rPr lang="en-US" altLang="en-US" dirty="0">
                <a:cs typeface="Times New Roman" panose="02020603050405020304" pitchFamily="18" charset="0"/>
              </a:rPr>
              <a:t> .</a:t>
            </a:r>
          </a:p>
          <a:p>
            <a:endParaRPr lang="en-US" altLang="en-US" sz="3200" dirty="0"/>
          </a:p>
        </p:txBody>
      </p:sp>
      <p:sp>
        <p:nvSpPr>
          <p:cNvPr id="124943" name="Rectangle 15"/>
          <p:cNvSpPr>
            <a:spLocks noChangeArrowheads="1"/>
          </p:cNvSpPr>
          <p:nvPr/>
        </p:nvSpPr>
        <p:spPr bwMode="auto">
          <a:xfrm>
            <a:off x="6196014" y="1528764"/>
            <a:ext cx="42941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7a.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b="1" dirty="0" err="1">
                <a:cs typeface="Times New Roman" panose="02020603050405020304" pitchFamily="18" charset="0"/>
              </a:rPr>
              <a:t>farok</a:t>
            </a:r>
            <a:r>
              <a:rPr lang="en-US" altLang="en-US" dirty="0">
                <a:cs typeface="Times New Roman" panose="02020603050405020304" pitchFamily="18" charset="0"/>
              </a:rPr>
              <a:t> </a:t>
            </a:r>
            <a:r>
              <a:rPr lang="en-US" altLang="en-US" dirty="0" err="1">
                <a:cs typeface="Times New Roman" panose="02020603050405020304" pitchFamily="18" charset="0"/>
              </a:rPr>
              <a:t>ororok</a:t>
            </a:r>
            <a:r>
              <a:rPr lang="en-US" altLang="en-US" dirty="0">
                <a:cs typeface="Times New Roman" panose="02020603050405020304" pitchFamily="18" charset="0"/>
              </a:rPr>
              <a:t>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dirty="0" err="1">
                <a:cs typeface="Times New Roman" panose="02020603050405020304" pitchFamily="18" charset="0"/>
              </a:rPr>
              <a:t>sprok</a:t>
            </a:r>
            <a:r>
              <a:rPr lang="en-US" altLang="en-US" dirty="0">
                <a:cs typeface="Times New Roman" panose="02020603050405020304" pitchFamily="18" charset="0"/>
              </a:rPr>
              <a:t> </a:t>
            </a:r>
            <a:r>
              <a:rPr lang="en-US" altLang="en-US" dirty="0" err="1">
                <a:cs typeface="Times New Roman" panose="02020603050405020304" pitchFamily="18" charset="0"/>
              </a:rPr>
              <a:t>izok</a:t>
            </a:r>
            <a:r>
              <a:rPr lang="en-US" altLang="en-US" dirty="0">
                <a:cs typeface="Times New Roman" panose="02020603050405020304" pitchFamily="18" charset="0"/>
              </a:rPr>
              <a:t> </a:t>
            </a:r>
            <a:r>
              <a:rPr lang="en-US" altLang="en-US" dirty="0" err="1">
                <a:cs typeface="Times New Roman" panose="02020603050405020304" pitchFamily="18" charset="0"/>
              </a:rPr>
              <a:t>enemok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7b. wat </a:t>
            </a:r>
            <a:r>
              <a:rPr lang="en-US" altLang="en-US" b="1" dirty="0" err="1">
                <a:cs typeface="Times New Roman" panose="02020603050405020304" pitchFamily="18" charset="0"/>
              </a:rPr>
              <a:t>jjat</a:t>
            </a:r>
            <a:r>
              <a:rPr lang="en-US" altLang="en-US" dirty="0">
                <a:cs typeface="Times New Roman" panose="02020603050405020304" pitchFamily="18" charset="0"/>
              </a:rPr>
              <a:t> </a:t>
            </a:r>
            <a:r>
              <a:rPr lang="en-US" altLang="en-US" dirty="0" err="1">
                <a:cs typeface="Times New Roman" panose="02020603050405020304" pitchFamily="18" charset="0"/>
              </a:rPr>
              <a:t>bichat</a:t>
            </a:r>
            <a:r>
              <a:rPr lang="en-US" altLang="en-US" dirty="0">
                <a:cs typeface="Times New Roman" panose="02020603050405020304" pitchFamily="18" charset="0"/>
              </a:rPr>
              <a:t> wat </a:t>
            </a:r>
            <a:r>
              <a:rPr lang="en-US" altLang="en-US" dirty="0" err="1">
                <a:cs typeface="Times New Roman" panose="02020603050405020304" pitchFamily="18" charset="0"/>
              </a:rPr>
              <a:t>dat</a:t>
            </a:r>
            <a:r>
              <a:rPr lang="en-US" altLang="en-US" dirty="0">
                <a:cs typeface="Times New Roman" panose="02020603050405020304" pitchFamily="18" charset="0"/>
              </a:rPr>
              <a:t> vat </a:t>
            </a:r>
            <a:r>
              <a:rPr lang="en-US" altLang="en-US" dirty="0" err="1">
                <a:cs typeface="Times New Roman" panose="02020603050405020304" pitchFamily="18" charset="0"/>
              </a:rPr>
              <a:t>eneat</a:t>
            </a:r>
            <a:r>
              <a:rPr lang="en-US" altLang="en-US" dirty="0">
                <a:cs typeface="Times New Roman" panose="02020603050405020304" pitchFamily="18" charset="0"/>
              </a:rPr>
              <a:t> .</a:t>
            </a:r>
          </a:p>
          <a:p>
            <a:endParaRPr lang="en-US" altLang="en-US" sz="3200" dirty="0"/>
          </a:p>
        </p:txBody>
      </p:sp>
      <p:sp>
        <p:nvSpPr>
          <p:cNvPr id="124944" name="Rectangle 16"/>
          <p:cNvSpPr>
            <a:spLocks noChangeArrowheads="1"/>
          </p:cNvSpPr>
          <p:nvPr/>
        </p:nvSpPr>
        <p:spPr bwMode="auto">
          <a:xfrm>
            <a:off x="6092826" y="1820654"/>
            <a:ext cx="253596" cy="338554"/>
          </a:xfrm>
          <a:prstGeom prst="rect">
            <a:avLst/>
          </a:prstGeom>
          <a:noFill/>
          <a:ln w="7">
            <a:no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45" name="Rectangle 18"/>
          <p:cNvSpPr>
            <a:spLocks noChangeArrowheads="1"/>
          </p:cNvSpPr>
          <p:nvPr/>
        </p:nvSpPr>
        <p:spPr bwMode="auto">
          <a:xfrm>
            <a:off x="2371726" y="2451100"/>
            <a:ext cx="361791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2a. ok-</a:t>
            </a:r>
            <a:r>
              <a:rPr lang="en-US" altLang="en-US" dirty="0" err="1">
                <a:cs typeface="Times New Roman" panose="02020603050405020304" pitchFamily="18" charset="0"/>
              </a:rPr>
              <a:t>drubel</a:t>
            </a:r>
            <a:r>
              <a:rPr lang="en-US" altLang="en-US" dirty="0">
                <a:cs typeface="Times New Roman" panose="02020603050405020304" pitchFamily="18" charset="0"/>
              </a:rPr>
              <a:t> ok-</a:t>
            </a:r>
            <a:r>
              <a:rPr lang="en-US" altLang="en-US" dirty="0" err="1">
                <a:cs typeface="Times New Roman" panose="02020603050405020304" pitchFamily="18" charset="0"/>
              </a:rPr>
              <a:t>voon</a:t>
            </a:r>
            <a:r>
              <a:rPr lang="en-US" altLang="en-US" dirty="0">
                <a:cs typeface="Times New Roman" panose="02020603050405020304" pitchFamily="18" charset="0"/>
              </a:rPr>
              <a:t> </a:t>
            </a:r>
            <a:r>
              <a:rPr lang="en-US" altLang="en-US" dirty="0" err="1">
                <a:cs typeface="Times New Roman" panose="02020603050405020304" pitchFamily="18" charset="0"/>
              </a:rPr>
              <a:t>anok</a:t>
            </a:r>
            <a:r>
              <a:rPr lang="en-US" altLang="en-US" dirty="0">
                <a:cs typeface="Times New Roman" panose="02020603050405020304" pitchFamily="18" charset="0"/>
              </a:rPr>
              <a:t> </a:t>
            </a:r>
            <a:r>
              <a:rPr lang="en-US" altLang="en-US" dirty="0" err="1">
                <a:cs typeface="Times New Roman" panose="02020603050405020304" pitchFamily="18" charset="0"/>
              </a:rPr>
              <a:t>plok</a:t>
            </a:r>
            <a:r>
              <a:rPr lang="en-US" altLang="en-US" dirty="0">
                <a:cs typeface="Times New Roman" panose="02020603050405020304" pitchFamily="18" charset="0"/>
              </a:rPr>
              <a:t> </a:t>
            </a:r>
            <a:r>
              <a:rPr lang="en-US" altLang="en-US" dirty="0" err="1">
                <a:cs typeface="Times New Roman" panose="02020603050405020304" pitchFamily="18" charset="0"/>
              </a:rPr>
              <a:t>sprok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2b. at-</a:t>
            </a:r>
            <a:r>
              <a:rPr lang="en-US" altLang="en-US" dirty="0" err="1">
                <a:cs typeface="Times New Roman" panose="02020603050405020304" pitchFamily="18" charset="0"/>
              </a:rPr>
              <a:t>drubel</a:t>
            </a:r>
            <a:r>
              <a:rPr lang="en-US" altLang="en-US" dirty="0">
                <a:cs typeface="Times New Roman" panose="02020603050405020304" pitchFamily="18" charset="0"/>
              </a:rPr>
              <a:t> at-</a:t>
            </a:r>
            <a:r>
              <a:rPr lang="en-US" altLang="en-US" dirty="0" err="1">
                <a:cs typeface="Times New Roman" panose="02020603050405020304" pitchFamily="18" charset="0"/>
              </a:rPr>
              <a:t>voon</a:t>
            </a:r>
            <a:r>
              <a:rPr lang="en-US" altLang="en-US" dirty="0">
                <a:cs typeface="Times New Roman" panose="02020603050405020304" pitchFamily="18" charset="0"/>
              </a:rPr>
              <a:t> </a:t>
            </a:r>
            <a:r>
              <a:rPr lang="en-US" altLang="en-US" dirty="0" err="1">
                <a:cs typeface="Times New Roman" panose="02020603050405020304" pitchFamily="18" charset="0"/>
              </a:rPr>
              <a:t>pippat</a:t>
            </a:r>
            <a:r>
              <a:rPr lang="en-US" altLang="en-US" dirty="0">
                <a:cs typeface="Times New Roman" panose="02020603050405020304" pitchFamily="18" charset="0"/>
              </a:rPr>
              <a:t> </a:t>
            </a:r>
            <a:r>
              <a:rPr lang="en-US" altLang="en-US" dirty="0" err="1">
                <a:cs typeface="Times New Roman" panose="02020603050405020304" pitchFamily="18" charset="0"/>
              </a:rPr>
              <a:t>rrat</a:t>
            </a:r>
            <a:r>
              <a:rPr lang="en-US" altLang="en-US" dirty="0">
                <a:cs typeface="Times New Roman" panose="02020603050405020304" pitchFamily="18" charset="0"/>
              </a:rPr>
              <a:t> </a:t>
            </a:r>
            <a:r>
              <a:rPr lang="en-US" altLang="en-US" dirty="0" err="1">
                <a:cs typeface="Times New Roman" panose="02020603050405020304" pitchFamily="18" charset="0"/>
              </a:rPr>
              <a:t>dat</a:t>
            </a:r>
            <a:r>
              <a:rPr lang="en-US" altLang="en-US" dirty="0">
                <a:cs typeface="Times New Roman" panose="02020603050405020304" pitchFamily="18" charset="0"/>
              </a:rPr>
              <a:t> .</a:t>
            </a:r>
          </a:p>
          <a:p>
            <a:endParaRPr lang="en-US" altLang="en-US" sz="3200" dirty="0"/>
          </a:p>
        </p:txBody>
      </p:sp>
      <p:sp>
        <p:nvSpPr>
          <p:cNvPr id="124966" name="Rectangle 21"/>
          <p:cNvSpPr>
            <a:spLocks noChangeArrowheads="1"/>
          </p:cNvSpPr>
          <p:nvPr/>
        </p:nvSpPr>
        <p:spPr bwMode="auto">
          <a:xfrm>
            <a:off x="6195618" y="2451100"/>
            <a:ext cx="4293389"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8a.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dirty="0" err="1">
                <a:cs typeface="Times New Roman" panose="02020603050405020304" pitchFamily="18" charset="0"/>
              </a:rPr>
              <a:t>brok</a:t>
            </a:r>
            <a:r>
              <a:rPr lang="en-US" altLang="en-US" dirty="0">
                <a:cs typeface="Times New Roman" panose="02020603050405020304" pitchFamily="18" charset="0"/>
              </a:rPr>
              <a:t> </a:t>
            </a:r>
            <a:r>
              <a:rPr lang="en-US" altLang="en-US" dirty="0" err="1">
                <a:cs typeface="Times New Roman" panose="02020603050405020304" pitchFamily="18" charset="0"/>
              </a:rPr>
              <a:t>anok</a:t>
            </a:r>
            <a:r>
              <a:rPr lang="en-US" altLang="en-US" dirty="0">
                <a:cs typeface="Times New Roman" panose="02020603050405020304" pitchFamily="18" charset="0"/>
              </a:rPr>
              <a:t> </a:t>
            </a:r>
            <a:r>
              <a:rPr lang="en-US" altLang="en-US" dirty="0" err="1">
                <a:cs typeface="Times New Roman" panose="02020603050405020304" pitchFamily="18" charset="0"/>
              </a:rPr>
              <a:t>plok</a:t>
            </a:r>
            <a:r>
              <a:rPr lang="en-US" altLang="en-US" dirty="0">
                <a:cs typeface="Times New Roman" panose="02020603050405020304" pitchFamily="18" charset="0"/>
              </a:rPr>
              <a:t> </a:t>
            </a:r>
            <a:r>
              <a:rPr lang="en-US" altLang="en-US" dirty="0" err="1">
                <a:cs typeface="Times New Roman" panose="02020603050405020304" pitchFamily="18" charset="0"/>
              </a:rPr>
              <a:t>nok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8b. </a:t>
            </a:r>
            <a:r>
              <a:rPr lang="en-US" altLang="en-US" dirty="0" err="1">
                <a:cs typeface="Times New Roman" panose="02020603050405020304" pitchFamily="18" charset="0"/>
              </a:rPr>
              <a:t>iat</a:t>
            </a:r>
            <a:r>
              <a:rPr lang="en-US" altLang="en-US" dirty="0">
                <a:cs typeface="Times New Roman" panose="02020603050405020304" pitchFamily="18" charset="0"/>
              </a:rPr>
              <a:t> </a:t>
            </a:r>
            <a:r>
              <a:rPr lang="en-US" altLang="en-US" dirty="0" err="1">
                <a:cs typeface="Times New Roman" panose="02020603050405020304" pitchFamily="18" charset="0"/>
              </a:rPr>
              <a:t>lat</a:t>
            </a:r>
            <a:r>
              <a:rPr lang="en-US" altLang="en-US" dirty="0">
                <a:cs typeface="Times New Roman" panose="02020603050405020304" pitchFamily="18" charset="0"/>
              </a:rPr>
              <a:t> </a:t>
            </a:r>
            <a:r>
              <a:rPr lang="en-US" altLang="en-US" dirty="0" err="1">
                <a:cs typeface="Times New Roman" panose="02020603050405020304" pitchFamily="18" charset="0"/>
              </a:rPr>
              <a:t>pippat</a:t>
            </a:r>
            <a:r>
              <a:rPr lang="en-US" altLang="en-US" dirty="0">
                <a:cs typeface="Times New Roman" panose="02020603050405020304" pitchFamily="18" charset="0"/>
              </a:rPr>
              <a:t> </a:t>
            </a:r>
            <a:r>
              <a:rPr lang="en-US" altLang="en-US" dirty="0" err="1">
                <a:cs typeface="Times New Roman" panose="02020603050405020304" pitchFamily="18" charset="0"/>
              </a:rPr>
              <a:t>rrat</a:t>
            </a:r>
            <a:r>
              <a:rPr lang="en-US" altLang="en-US" dirty="0">
                <a:cs typeface="Times New Roman" panose="02020603050405020304" pitchFamily="18" charset="0"/>
              </a:rPr>
              <a:t> </a:t>
            </a:r>
            <a:r>
              <a:rPr lang="en-US" altLang="en-US" dirty="0" err="1">
                <a:cs typeface="Times New Roman" panose="02020603050405020304" pitchFamily="18" charset="0"/>
              </a:rPr>
              <a:t>nnat</a:t>
            </a:r>
            <a:r>
              <a:rPr lang="en-US" altLang="en-US" dirty="0">
                <a:cs typeface="Times New Roman" panose="02020603050405020304" pitchFamily="18" charset="0"/>
              </a:rPr>
              <a:t> .</a:t>
            </a:r>
          </a:p>
          <a:p>
            <a:endParaRPr lang="en-US" altLang="en-US" sz="3200" dirty="0"/>
          </a:p>
        </p:txBody>
      </p:sp>
      <p:sp>
        <p:nvSpPr>
          <p:cNvPr id="124967" name="Rectangle 22"/>
          <p:cNvSpPr>
            <a:spLocks noChangeArrowheads="1"/>
          </p:cNvSpPr>
          <p:nvPr/>
        </p:nvSpPr>
        <p:spPr bwMode="auto">
          <a:xfrm>
            <a:off x="6092825" y="2742264"/>
            <a:ext cx="253596" cy="338554"/>
          </a:xfrm>
          <a:prstGeom prst="rect">
            <a:avLst/>
          </a:prstGeom>
          <a:noFill/>
          <a:ln w="7">
            <a:no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47" name="Rectangle 24"/>
          <p:cNvSpPr>
            <a:spLocks noChangeArrowheads="1"/>
          </p:cNvSpPr>
          <p:nvPr/>
        </p:nvSpPr>
        <p:spPr bwMode="auto">
          <a:xfrm>
            <a:off x="2371726" y="3373438"/>
            <a:ext cx="36179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hihok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24964" name="Rectangle 27"/>
          <p:cNvSpPr>
            <a:spLocks noChangeArrowheads="1"/>
          </p:cNvSpPr>
          <p:nvPr/>
        </p:nvSpPr>
        <p:spPr bwMode="auto">
          <a:xfrm>
            <a:off x="6195618" y="3373438"/>
            <a:ext cx="4293389"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9a. </a:t>
            </a:r>
            <a:r>
              <a:rPr lang="en-US" altLang="en-US" dirty="0" err="1">
                <a:cs typeface="Times New Roman" panose="02020603050405020304" pitchFamily="18" charset="0"/>
              </a:rPr>
              <a:t>wiwok</a:t>
            </a:r>
            <a:r>
              <a:rPr lang="en-US" altLang="en-US" dirty="0">
                <a:cs typeface="Times New Roman" panose="02020603050405020304" pitchFamily="18" charset="0"/>
              </a:rPr>
              <a:t> </a:t>
            </a:r>
            <a:r>
              <a:rPr lang="en-US" altLang="en-US" dirty="0" err="1">
                <a:cs typeface="Times New Roman" panose="02020603050405020304" pitchFamily="18" charset="0"/>
              </a:rPr>
              <a:t>nok</a:t>
            </a:r>
            <a:r>
              <a:rPr lang="en-US" altLang="en-US" dirty="0">
                <a:cs typeface="Times New Roman" panose="02020603050405020304" pitchFamily="18" charset="0"/>
              </a:rPr>
              <a:t> </a:t>
            </a:r>
            <a:r>
              <a:rPr lang="en-US" altLang="en-US" dirty="0" err="1">
                <a:cs typeface="Times New Roman" panose="02020603050405020304" pitchFamily="18" charset="0"/>
              </a:rPr>
              <a:t>izok</a:t>
            </a:r>
            <a:r>
              <a:rPr lang="en-US" altLang="en-US" dirty="0">
                <a:cs typeface="Times New Roman" panose="02020603050405020304" pitchFamily="18" charset="0"/>
              </a:rPr>
              <a:t> </a:t>
            </a:r>
            <a:r>
              <a:rPr lang="en-US" altLang="en-US" dirty="0" err="1">
                <a:cs typeface="Times New Roman" panose="02020603050405020304" pitchFamily="18" charset="0"/>
              </a:rPr>
              <a:t>kantok</a:t>
            </a:r>
            <a:r>
              <a:rPr lang="en-US" altLang="en-US" dirty="0">
                <a:cs typeface="Times New Roman" panose="02020603050405020304" pitchFamily="18" charset="0"/>
              </a:rPr>
              <a:t> ok-</a:t>
            </a:r>
            <a:r>
              <a:rPr lang="en-US" altLang="en-US" dirty="0" err="1">
                <a:cs typeface="Times New Roman" panose="02020603050405020304" pitchFamily="18" charset="0"/>
              </a:rPr>
              <a:t>yurp</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9b. </a:t>
            </a:r>
            <a:r>
              <a:rPr lang="en-US" altLang="en-US" dirty="0" err="1">
                <a:cs typeface="Times New Roman" panose="02020603050405020304" pitchFamily="18" charset="0"/>
              </a:rPr>
              <a:t>totat</a:t>
            </a:r>
            <a:r>
              <a:rPr lang="en-US" altLang="en-US" dirty="0">
                <a:cs typeface="Times New Roman" panose="02020603050405020304" pitchFamily="18" charset="0"/>
              </a:rPr>
              <a:t> </a:t>
            </a:r>
            <a:r>
              <a:rPr lang="en-US" altLang="en-US" dirty="0" err="1">
                <a:cs typeface="Times New Roman" panose="02020603050405020304" pitchFamily="18" charset="0"/>
              </a:rPr>
              <a:t>nnat</a:t>
            </a:r>
            <a:r>
              <a:rPr lang="en-US" altLang="en-US" dirty="0">
                <a:cs typeface="Times New Roman" panose="02020603050405020304" pitchFamily="18" charset="0"/>
              </a:rPr>
              <a:t> </a:t>
            </a:r>
            <a:r>
              <a:rPr lang="en-US" altLang="en-US" dirty="0" err="1">
                <a:cs typeface="Times New Roman" panose="02020603050405020304" pitchFamily="18" charset="0"/>
              </a:rPr>
              <a:t>quat</a:t>
            </a:r>
            <a:r>
              <a:rPr lang="en-US" altLang="en-US" dirty="0">
                <a:cs typeface="Times New Roman" panose="02020603050405020304" pitchFamily="18" charset="0"/>
              </a:rPr>
              <a:t> </a:t>
            </a:r>
            <a:r>
              <a:rPr lang="en-US" altLang="en-US" dirty="0" err="1">
                <a:cs typeface="Times New Roman" panose="02020603050405020304" pitchFamily="18" charset="0"/>
              </a:rPr>
              <a:t>oloat</a:t>
            </a:r>
            <a:r>
              <a:rPr lang="en-US" altLang="en-US" dirty="0">
                <a:cs typeface="Times New Roman" panose="02020603050405020304" pitchFamily="18" charset="0"/>
              </a:rPr>
              <a:t> at-</a:t>
            </a:r>
            <a:r>
              <a:rPr lang="en-US" altLang="en-US" dirty="0" err="1">
                <a:cs typeface="Times New Roman" panose="02020603050405020304" pitchFamily="18" charset="0"/>
              </a:rPr>
              <a:t>yurp</a:t>
            </a:r>
            <a:r>
              <a:rPr lang="en-US" altLang="en-US" dirty="0">
                <a:cs typeface="Times New Roman" panose="02020603050405020304" pitchFamily="18" charset="0"/>
              </a:rPr>
              <a:t> .</a:t>
            </a:r>
          </a:p>
          <a:p>
            <a:endParaRPr lang="en-US" altLang="en-US" sz="3200" dirty="0"/>
          </a:p>
        </p:txBody>
      </p:sp>
      <p:sp>
        <p:nvSpPr>
          <p:cNvPr id="124965" name="Rectangle 28"/>
          <p:cNvSpPr>
            <a:spLocks noChangeArrowheads="1"/>
          </p:cNvSpPr>
          <p:nvPr/>
        </p:nvSpPr>
        <p:spPr bwMode="auto">
          <a:xfrm>
            <a:off x="6092825" y="3581986"/>
            <a:ext cx="253596" cy="338554"/>
          </a:xfrm>
          <a:prstGeom prst="rect">
            <a:avLst/>
          </a:prstGeom>
          <a:noFill/>
          <a:ln w="7">
            <a:no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49" name="Rectangle 30"/>
          <p:cNvSpPr>
            <a:spLocks noChangeArrowheads="1"/>
          </p:cNvSpPr>
          <p:nvPr/>
        </p:nvSpPr>
        <p:spPr bwMode="auto">
          <a:xfrm>
            <a:off x="2371726" y="4129088"/>
            <a:ext cx="3617913"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24962" name="Rectangle 33"/>
          <p:cNvSpPr>
            <a:spLocks noChangeArrowheads="1"/>
          </p:cNvSpPr>
          <p:nvPr/>
        </p:nvSpPr>
        <p:spPr bwMode="auto">
          <a:xfrm>
            <a:off x="6195618" y="4129088"/>
            <a:ext cx="4293389"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10a.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dirty="0" err="1">
                <a:cs typeface="Times New Roman" panose="02020603050405020304" pitchFamily="18" charset="0"/>
              </a:rPr>
              <a:t>mok</a:t>
            </a:r>
            <a:r>
              <a:rPr lang="en-US" altLang="en-US" dirty="0">
                <a:cs typeface="Times New Roman" panose="02020603050405020304" pitchFamily="18" charset="0"/>
              </a:rPr>
              <a:t> </a:t>
            </a:r>
            <a:r>
              <a:rPr lang="en-US" altLang="en-US" dirty="0" err="1">
                <a:cs typeface="Times New Roman" panose="02020603050405020304" pitchFamily="18" charset="0"/>
              </a:rPr>
              <a:t>nok</a:t>
            </a:r>
            <a:r>
              <a:rPr lang="en-US" altLang="en-US" dirty="0">
                <a:cs typeface="Times New Roman" panose="02020603050405020304" pitchFamily="18" charset="0"/>
              </a:rPr>
              <a:t> </a:t>
            </a:r>
            <a:r>
              <a:rPr lang="en-US" altLang="en-US" dirty="0" err="1">
                <a:cs typeface="Times New Roman" panose="02020603050405020304" pitchFamily="18" charset="0"/>
              </a:rPr>
              <a:t>yorok</a:t>
            </a:r>
            <a:r>
              <a:rPr lang="en-US" altLang="en-US" dirty="0">
                <a:cs typeface="Times New Roman" panose="02020603050405020304" pitchFamily="18" charset="0"/>
              </a:rPr>
              <a:t> </a:t>
            </a:r>
            <a:r>
              <a:rPr lang="en-US" altLang="en-US" dirty="0" err="1">
                <a:cs typeface="Times New Roman" panose="02020603050405020304" pitchFamily="18" charset="0"/>
              </a:rPr>
              <a:t>ghirok</a:t>
            </a:r>
            <a:r>
              <a:rPr lang="en-US" altLang="en-US" dirty="0">
                <a:cs typeface="Times New Roman" panose="02020603050405020304" pitchFamily="18" charset="0"/>
              </a:rPr>
              <a:t> </a:t>
            </a:r>
            <a:r>
              <a:rPr lang="en-US" altLang="en-US" dirty="0" err="1">
                <a:cs typeface="Times New Roman" panose="02020603050405020304" pitchFamily="18" charset="0"/>
              </a:rPr>
              <a:t>clok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10b. wat </a:t>
            </a:r>
            <a:r>
              <a:rPr lang="en-US" altLang="en-US" dirty="0" err="1">
                <a:cs typeface="Times New Roman" panose="02020603050405020304" pitchFamily="18" charset="0"/>
              </a:rPr>
              <a:t>nnat</a:t>
            </a:r>
            <a:r>
              <a:rPr lang="en-US" altLang="en-US" dirty="0">
                <a:cs typeface="Times New Roman" panose="02020603050405020304" pitchFamily="18" charset="0"/>
              </a:rPr>
              <a:t> gat mat bat </a:t>
            </a:r>
            <a:r>
              <a:rPr lang="en-US" altLang="en-US" dirty="0" err="1">
                <a:cs typeface="Times New Roman" panose="02020603050405020304" pitchFamily="18" charset="0"/>
              </a:rPr>
              <a:t>hilat</a:t>
            </a:r>
            <a:r>
              <a:rPr lang="en-US" altLang="en-US" dirty="0">
                <a:cs typeface="Times New Roman" panose="02020603050405020304" pitchFamily="18" charset="0"/>
              </a:rPr>
              <a:t> .</a:t>
            </a:r>
          </a:p>
          <a:p>
            <a:endParaRPr lang="en-US" altLang="en-US" sz="3200" dirty="0"/>
          </a:p>
        </p:txBody>
      </p:sp>
      <p:sp>
        <p:nvSpPr>
          <p:cNvPr id="124963" name="Rectangle 34"/>
          <p:cNvSpPr>
            <a:spLocks noChangeArrowheads="1"/>
          </p:cNvSpPr>
          <p:nvPr/>
        </p:nvSpPr>
        <p:spPr bwMode="auto">
          <a:xfrm>
            <a:off x="6092825" y="4337570"/>
            <a:ext cx="253596" cy="338554"/>
          </a:xfrm>
          <a:prstGeom prst="rect">
            <a:avLst/>
          </a:prstGeom>
          <a:noFill/>
          <a:ln w="7">
            <a:no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51" name="Rectangle 36"/>
          <p:cNvSpPr>
            <a:spLocks noChangeArrowheads="1"/>
          </p:cNvSpPr>
          <p:nvPr/>
        </p:nvSpPr>
        <p:spPr bwMode="auto">
          <a:xfrm>
            <a:off x="2371726" y="4883150"/>
            <a:ext cx="36179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a:t>
            </a:r>
            <a:r>
              <a:rPr lang="en-US" altLang="en-US" b="1">
                <a:cs typeface="Times New Roman" panose="02020603050405020304" pitchFamily="18" charset="0"/>
              </a:rPr>
              <a:t>farok</a:t>
            </a:r>
            <a:r>
              <a:rPr lang="en-US" altLang="en-US">
                <a:cs typeface="Times New Roman" panose="02020603050405020304" pitchFamily="18" charset="0"/>
              </a:rPr>
              <a:t> izok stok .</a:t>
            </a:r>
          </a:p>
          <a:p>
            <a:endParaRPr lang="en-US" altLang="en-US">
              <a:cs typeface="Times New Roman" panose="02020603050405020304" pitchFamily="18" charset="0"/>
            </a:endParaRPr>
          </a:p>
          <a:p>
            <a:r>
              <a:rPr lang="en-US" altLang="en-US">
                <a:cs typeface="Times New Roman" panose="02020603050405020304" pitchFamily="18" charset="0"/>
              </a:rPr>
              <a:t>5b. totat </a:t>
            </a:r>
            <a:r>
              <a:rPr lang="en-US" altLang="en-US" b="1">
                <a:cs typeface="Times New Roman" panose="02020603050405020304" pitchFamily="18" charset="0"/>
              </a:rPr>
              <a:t>jjat</a:t>
            </a:r>
            <a:r>
              <a:rPr lang="en-US" altLang="en-US">
                <a:cs typeface="Times New Roman" panose="02020603050405020304" pitchFamily="18" charset="0"/>
              </a:rPr>
              <a:t> quat cat .</a:t>
            </a:r>
          </a:p>
          <a:p>
            <a:endParaRPr lang="en-US" altLang="en-US" sz="3200"/>
          </a:p>
        </p:txBody>
      </p:sp>
      <p:sp>
        <p:nvSpPr>
          <p:cNvPr id="124960" name="Rectangle 39"/>
          <p:cNvSpPr>
            <a:spLocks noChangeArrowheads="1"/>
          </p:cNvSpPr>
          <p:nvPr/>
        </p:nvSpPr>
        <p:spPr bwMode="auto">
          <a:xfrm>
            <a:off x="6195618" y="4883150"/>
            <a:ext cx="4293389"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11a.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dirty="0" err="1">
                <a:cs typeface="Times New Roman" panose="02020603050405020304" pitchFamily="18" charset="0"/>
              </a:rPr>
              <a:t>nok</a:t>
            </a:r>
            <a:r>
              <a:rPr lang="en-US" altLang="en-US" dirty="0">
                <a:cs typeface="Times New Roman" panose="02020603050405020304" pitchFamily="18" charset="0"/>
              </a:rPr>
              <a:t> </a:t>
            </a:r>
            <a:r>
              <a:rPr lang="en-US" altLang="en-US" dirty="0" err="1">
                <a:cs typeface="Times New Roman" panose="02020603050405020304" pitchFamily="18" charset="0"/>
              </a:rPr>
              <a:t>crrrok</a:t>
            </a:r>
            <a:r>
              <a:rPr lang="en-US" altLang="en-US" dirty="0">
                <a:cs typeface="Times New Roman" panose="02020603050405020304" pitchFamily="18" charset="0"/>
              </a:rPr>
              <a:t> </a:t>
            </a:r>
            <a:r>
              <a:rPr lang="en-US" altLang="en-US" dirty="0" err="1">
                <a:cs typeface="Times New Roman" panose="02020603050405020304" pitchFamily="18" charset="0"/>
              </a:rPr>
              <a:t>hihok</a:t>
            </a:r>
            <a:r>
              <a:rPr lang="en-US" altLang="en-US" dirty="0">
                <a:cs typeface="Times New Roman" panose="02020603050405020304" pitchFamily="18" charset="0"/>
              </a:rPr>
              <a:t> </a:t>
            </a:r>
            <a:r>
              <a:rPr lang="en-US" altLang="en-US" dirty="0" err="1">
                <a:cs typeface="Times New Roman" panose="02020603050405020304" pitchFamily="18" charset="0"/>
              </a:rPr>
              <a:t>yorok</a:t>
            </a:r>
            <a:r>
              <a:rPr lang="en-US" altLang="en-US" dirty="0">
                <a:cs typeface="Times New Roman" panose="02020603050405020304" pitchFamily="18" charset="0"/>
              </a:rPr>
              <a:t> </a:t>
            </a:r>
            <a:r>
              <a:rPr lang="en-US" altLang="en-US" dirty="0" err="1">
                <a:cs typeface="Times New Roman" panose="02020603050405020304" pitchFamily="18" charset="0"/>
              </a:rPr>
              <a:t>zanzanok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11b. wat </a:t>
            </a:r>
            <a:r>
              <a:rPr lang="en-US" altLang="en-US" dirty="0" err="1">
                <a:cs typeface="Times New Roman" panose="02020603050405020304" pitchFamily="18" charset="0"/>
              </a:rPr>
              <a:t>nnat</a:t>
            </a:r>
            <a:r>
              <a:rPr lang="en-US" altLang="en-US" dirty="0">
                <a:cs typeface="Times New Roman" panose="02020603050405020304" pitchFamily="18" charset="0"/>
              </a:rPr>
              <a:t> </a:t>
            </a:r>
            <a:r>
              <a:rPr lang="en-US" altLang="en-US" dirty="0" err="1">
                <a:cs typeface="Times New Roman" panose="02020603050405020304" pitchFamily="18" charset="0"/>
              </a:rPr>
              <a:t>arrat</a:t>
            </a:r>
            <a:r>
              <a:rPr lang="en-US" altLang="en-US" dirty="0">
                <a:cs typeface="Times New Roman" panose="02020603050405020304" pitchFamily="18" charset="0"/>
              </a:rPr>
              <a:t> mat </a:t>
            </a:r>
            <a:r>
              <a:rPr lang="en-US" altLang="en-US" dirty="0" err="1">
                <a:cs typeface="Times New Roman" panose="02020603050405020304" pitchFamily="18" charset="0"/>
              </a:rPr>
              <a:t>zanzanat</a:t>
            </a:r>
            <a:r>
              <a:rPr lang="en-US" altLang="en-US" dirty="0">
                <a:cs typeface="Times New Roman" panose="02020603050405020304" pitchFamily="18" charset="0"/>
              </a:rPr>
              <a:t> .</a:t>
            </a:r>
          </a:p>
          <a:p>
            <a:endParaRPr lang="en-US" altLang="en-US" sz="3200" dirty="0"/>
          </a:p>
        </p:txBody>
      </p:sp>
      <p:sp>
        <p:nvSpPr>
          <p:cNvPr id="124961" name="Rectangle 40"/>
          <p:cNvSpPr>
            <a:spLocks noChangeArrowheads="1"/>
          </p:cNvSpPr>
          <p:nvPr/>
        </p:nvSpPr>
        <p:spPr bwMode="auto">
          <a:xfrm>
            <a:off x="6092825" y="5091698"/>
            <a:ext cx="253596" cy="338554"/>
          </a:xfrm>
          <a:prstGeom prst="rect">
            <a:avLst/>
          </a:prstGeom>
          <a:noFill/>
          <a:ln w="7">
            <a:no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53" name="Rectangle 42"/>
          <p:cNvSpPr>
            <a:spLocks noChangeArrowheads="1"/>
          </p:cNvSpPr>
          <p:nvPr/>
        </p:nvSpPr>
        <p:spPr bwMode="auto">
          <a:xfrm>
            <a:off x="2371726" y="5638801"/>
            <a:ext cx="361791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24958" name="Rectangle 45"/>
          <p:cNvSpPr>
            <a:spLocks noChangeArrowheads="1"/>
          </p:cNvSpPr>
          <p:nvPr/>
        </p:nvSpPr>
        <p:spPr bwMode="auto">
          <a:xfrm>
            <a:off x="6195618" y="5638801"/>
            <a:ext cx="4293389"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12a.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dirty="0" err="1">
                <a:cs typeface="Times New Roman" panose="02020603050405020304" pitchFamily="18" charset="0"/>
              </a:rPr>
              <a:t>rarok</a:t>
            </a:r>
            <a:r>
              <a:rPr lang="en-US" altLang="en-US" dirty="0">
                <a:cs typeface="Times New Roman" panose="02020603050405020304" pitchFamily="18" charset="0"/>
              </a:rPr>
              <a:t> </a:t>
            </a:r>
            <a:r>
              <a:rPr lang="en-US" altLang="en-US" dirty="0" err="1">
                <a:cs typeface="Times New Roman" panose="02020603050405020304" pitchFamily="18" charset="0"/>
              </a:rPr>
              <a:t>nok</a:t>
            </a:r>
            <a:r>
              <a:rPr lang="en-US" altLang="en-US" dirty="0">
                <a:cs typeface="Times New Roman" panose="02020603050405020304" pitchFamily="18" charset="0"/>
              </a:rPr>
              <a:t> </a:t>
            </a:r>
            <a:r>
              <a:rPr lang="en-US" altLang="en-US" dirty="0" err="1">
                <a:cs typeface="Times New Roman" panose="02020603050405020304" pitchFamily="18" charset="0"/>
              </a:rPr>
              <a:t>izok</a:t>
            </a:r>
            <a:r>
              <a:rPr lang="en-US" altLang="en-US" dirty="0">
                <a:cs typeface="Times New Roman" panose="02020603050405020304" pitchFamily="18" charset="0"/>
              </a:rPr>
              <a:t> </a:t>
            </a:r>
            <a:r>
              <a:rPr lang="en-US" altLang="en-US" dirty="0" err="1">
                <a:cs typeface="Times New Roman" panose="02020603050405020304" pitchFamily="18" charset="0"/>
              </a:rPr>
              <a:t>hihok</a:t>
            </a:r>
            <a:r>
              <a:rPr lang="en-US" altLang="en-US" dirty="0">
                <a:cs typeface="Times New Roman" panose="02020603050405020304" pitchFamily="18" charset="0"/>
              </a:rPr>
              <a:t> </a:t>
            </a:r>
            <a:r>
              <a:rPr lang="en-US" altLang="en-US" dirty="0" err="1">
                <a:cs typeface="Times New Roman" panose="02020603050405020304" pitchFamily="18" charset="0"/>
              </a:rPr>
              <a:t>mok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12b. wat </a:t>
            </a:r>
            <a:r>
              <a:rPr lang="en-US" altLang="en-US" dirty="0" err="1">
                <a:cs typeface="Times New Roman" panose="02020603050405020304" pitchFamily="18" charset="0"/>
              </a:rPr>
              <a:t>nnat</a:t>
            </a:r>
            <a:r>
              <a:rPr lang="en-US" altLang="en-US" dirty="0">
                <a:cs typeface="Times New Roman" panose="02020603050405020304" pitchFamily="18" charset="0"/>
              </a:rPr>
              <a:t> </a:t>
            </a:r>
            <a:r>
              <a:rPr lang="en-US" altLang="en-US" dirty="0" err="1">
                <a:cs typeface="Times New Roman" panose="02020603050405020304" pitchFamily="18" charset="0"/>
              </a:rPr>
              <a:t>forat</a:t>
            </a:r>
            <a:r>
              <a:rPr lang="en-US" altLang="en-US" dirty="0">
                <a:cs typeface="Times New Roman" panose="02020603050405020304" pitchFamily="18" charset="0"/>
              </a:rPr>
              <a:t> </a:t>
            </a:r>
            <a:r>
              <a:rPr lang="en-US" altLang="en-US" dirty="0" err="1">
                <a:cs typeface="Times New Roman" panose="02020603050405020304" pitchFamily="18" charset="0"/>
              </a:rPr>
              <a:t>arrat</a:t>
            </a:r>
            <a:r>
              <a:rPr lang="en-US" altLang="en-US" dirty="0">
                <a:cs typeface="Times New Roman" panose="02020603050405020304" pitchFamily="18" charset="0"/>
              </a:rPr>
              <a:t> vat gat .</a:t>
            </a:r>
          </a:p>
          <a:p>
            <a:endParaRPr lang="en-US" altLang="en-US" sz="3200" dirty="0"/>
          </a:p>
        </p:txBody>
      </p:sp>
      <p:sp>
        <p:nvSpPr>
          <p:cNvPr id="124959" name="Rectangle 46"/>
          <p:cNvSpPr>
            <a:spLocks noChangeArrowheads="1"/>
          </p:cNvSpPr>
          <p:nvPr/>
        </p:nvSpPr>
        <p:spPr bwMode="auto">
          <a:xfrm>
            <a:off x="6092825" y="5847283"/>
            <a:ext cx="253596" cy="338554"/>
          </a:xfrm>
          <a:prstGeom prst="rect">
            <a:avLst/>
          </a:prstGeom>
          <a:noFill/>
          <a:ln w="7">
            <a:no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smtClean="0"/>
              <a:t>(</a:t>
            </a:r>
            <a:endParaRPr lang="en-US" altLang="en-US" dirty="0"/>
          </a:p>
        </p:txBody>
      </p:sp>
      <p:sp>
        <p:nvSpPr>
          <p:cNvPr id="124955" name="Line 48"/>
          <p:cNvSpPr>
            <a:spLocks noChangeShapeType="1"/>
          </p:cNvSpPr>
          <p:nvPr/>
        </p:nvSpPr>
        <p:spPr bwMode="auto">
          <a:xfrm flipH="1">
            <a:off x="3328988"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56" name="Line 49"/>
          <p:cNvSpPr>
            <a:spLocks noChangeShapeType="1"/>
          </p:cNvSpPr>
          <p:nvPr/>
        </p:nvSpPr>
        <p:spPr bwMode="auto">
          <a:xfrm flipH="1">
            <a:off x="7138988"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57" name="Rectangle 50"/>
          <p:cNvSpPr>
            <a:spLocks noChangeArrowheads="1"/>
          </p:cNvSpPr>
          <p:nvPr/>
        </p:nvSpPr>
        <p:spPr bwMode="auto">
          <a:xfrm>
            <a:off x="3481388" y="6553200"/>
            <a:ext cx="20812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ChangeArrowheads="1"/>
          </p:cNvSpPr>
          <p:nvPr/>
        </p:nvSpPr>
        <p:spPr bwMode="auto">
          <a:xfrm>
            <a:off x="6823076" y="10668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6978" name="Rectangle 3"/>
          <p:cNvSpPr>
            <a:spLocks noChangeArrowheads="1"/>
          </p:cNvSpPr>
          <p:nvPr/>
        </p:nvSpPr>
        <p:spPr bwMode="auto">
          <a:xfrm>
            <a:off x="7356476" y="1066800"/>
            <a:ext cx="568325"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6979" name="Rectangle 4"/>
          <p:cNvSpPr>
            <a:spLocks noChangeArrowheads="1"/>
          </p:cNvSpPr>
          <p:nvPr/>
        </p:nvSpPr>
        <p:spPr bwMode="auto">
          <a:xfrm>
            <a:off x="7519988" y="4903788"/>
            <a:ext cx="633412"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69637" name="Rectangle 5"/>
          <p:cNvSpPr>
            <a:spLocks noGrp="1" noChangeArrowheads="1"/>
          </p:cNvSpPr>
          <p:nvPr>
            <p:ph type="title"/>
          </p:nvPr>
        </p:nvSpPr>
        <p:spPr>
          <a:xfrm>
            <a:off x="2209800" y="0"/>
            <a:ext cx="8458200" cy="734076"/>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26981" name="Group 6"/>
          <p:cNvGrpSpPr>
            <a:grpSpLocks/>
          </p:cNvGrpSpPr>
          <p:nvPr/>
        </p:nvGrpSpPr>
        <p:grpSpPr bwMode="auto">
          <a:xfrm>
            <a:off x="2330450" y="1528372"/>
            <a:ext cx="8227562" cy="4864880"/>
            <a:chOff x="-3" y="0"/>
            <a:chExt cx="3441" cy="3338"/>
          </a:xfrm>
        </p:grpSpPr>
        <p:grpSp>
          <p:nvGrpSpPr>
            <p:cNvPr id="126987" name="Group 7"/>
            <p:cNvGrpSpPr>
              <a:grpSpLocks/>
            </p:cNvGrpSpPr>
            <p:nvPr/>
          </p:nvGrpSpPr>
          <p:grpSpPr bwMode="auto">
            <a:xfrm>
              <a:off x="0" y="0"/>
              <a:ext cx="3438" cy="3338"/>
              <a:chOff x="0" y="0"/>
              <a:chExt cx="3438" cy="3338"/>
            </a:xfrm>
          </p:grpSpPr>
          <p:grpSp>
            <p:nvGrpSpPr>
              <p:cNvPr id="126989" name="Group 8"/>
              <p:cNvGrpSpPr>
                <a:grpSpLocks/>
              </p:cNvGrpSpPr>
              <p:nvPr/>
            </p:nvGrpSpPr>
            <p:grpSpPr bwMode="auto">
              <a:xfrm>
                <a:off x="0" y="0"/>
                <a:ext cx="1556" cy="633"/>
                <a:chOff x="0" y="0"/>
                <a:chExt cx="1556" cy="633"/>
              </a:xfrm>
            </p:grpSpPr>
            <p:sp>
              <p:nvSpPr>
                <p:cNvPr id="127023" name="Rectangle 9"/>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27024" name="Rectangle 10"/>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0" name="Group 11"/>
              <p:cNvGrpSpPr>
                <a:grpSpLocks/>
              </p:cNvGrpSpPr>
              <p:nvPr/>
            </p:nvGrpSpPr>
            <p:grpSpPr bwMode="auto">
              <a:xfrm>
                <a:off x="1599" y="0"/>
                <a:ext cx="1839" cy="633"/>
                <a:chOff x="1599" y="0"/>
                <a:chExt cx="1839" cy="633"/>
              </a:xfrm>
            </p:grpSpPr>
            <p:sp>
              <p:nvSpPr>
                <p:cNvPr id="127021" name="Rectangle 12"/>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a:t>
                  </a:r>
                  <a:r>
                    <a:rPr lang="en-US" altLang="en-US" b="1">
                      <a:cs typeface="Times New Roman" panose="02020603050405020304" pitchFamily="18" charset="0"/>
                    </a:rPr>
                    <a:t>farok</a:t>
                  </a:r>
                  <a:r>
                    <a:rPr lang="en-US" altLang="en-US">
                      <a:cs typeface="Times New Roman" panose="02020603050405020304" pitchFamily="18" charset="0"/>
                    </a:rPr>
                    <a:t>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27022" name="Rectangle 13"/>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1" name="Group 14"/>
              <p:cNvGrpSpPr>
                <a:grpSpLocks/>
              </p:cNvGrpSpPr>
              <p:nvPr/>
            </p:nvGrpSpPr>
            <p:grpSpPr bwMode="auto">
              <a:xfrm>
                <a:off x="0" y="633"/>
                <a:ext cx="1556" cy="633"/>
                <a:chOff x="0" y="633"/>
                <a:chExt cx="1556" cy="633"/>
              </a:xfrm>
            </p:grpSpPr>
            <p:sp>
              <p:nvSpPr>
                <p:cNvPr id="127019" name="Rectangle 15"/>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2a. ok-drubel ok-voon anok plok sprok .</a:t>
                  </a:r>
                </a:p>
                <a:p>
                  <a:endParaRPr lang="en-US" altLang="en-US">
                    <a:cs typeface="Times New Roman" panose="02020603050405020304" pitchFamily="18" charset="0"/>
                  </a:endParaRPr>
                </a:p>
                <a:p>
                  <a:r>
                    <a:rPr lang="en-US" altLang="en-US">
                      <a:cs typeface="Times New Roman" panose="02020603050405020304" pitchFamily="18" charset="0"/>
                    </a:rPr>
                    <a:t>2b. at-drubel at-voon pippat rrat dat .</a:t>
                  </a:r>
                </a:p>
                <a:p>
                  <a:endParaRPr lang="en-US" altLang="en-US" sz="3200"/>
                </a:p>
              </p:txBody>
            </p:sp>
            <p:sp>
              <p:nvSpPr>
                <p:cNvPr id="127020" name="Rectangle 16"/>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2" name="Group 17"/>
              <p:cNvGrpSpPr>
                <a:grpSpLocks/>
              </p:cNvGrpSpPr>
              <p:nvPr/>
            </p:nvGrpSpPr>
            <p:grpSpPr bwMode="auto">
              <a:xfrm>
                <a:off x="1599" y="633"/>
                <a:ext cx="1839" cy="633"/>
                <a:chOff x="1599" y="633"/>
                <a:chExt cx="1839" cy="633"/>
              </a:xfrm>
            </p:grpSpPr>
            <p:sp>
              <p:nvSpPr>
                <p:cNvPr id="127017" name="Rectangle 18"/>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27018" name="Rectangle 19"/>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3" name="Group 20"/>
              <p:cNvGrpSpPr>
                <a:grpSpLocks/>
              </p:cNvGrpSpPr>
              <p:nvPr/>
            </p:nvGrpSpPr>
            <p:grpSpPr bwMode="auto">
              <a:xfrm>
                <a:off x="0" y="1266"/>
                <a:ext cx="1556" cy="518"/>
                <a:chOff x="0" y="1266"/>
                <a:chExt cx="1556" cy="518"/>
              </a:xfrm>
            </p:grpSpPr>
            <p:sp>
              <p:nvSpPr>
                <p:cNvPr id="127015" name="Rectangle 21"/>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hihok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27016" name="Rectangle 22"/>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4" name="Group 23"/>
              <p:cNvGrpSpPr>
                <a:grpSpLocks/>
              </p:cNvGrpSpPr>
              <p:nvPr/>
            </p:nvGrpSpPr>
            <p:grpSpPr bwMode="auto">
              <a:xfrm>
                <a:off x="1599" y="1266"/>
                <a:ext cx="1839" cy="518"/>
                <a:chOff x="1599" y="1266"/>
                <a:chExt cx="1839" cy="518"/>
              </a:xfrm>
            </p:grpSpPr>
            <p:sp>
              <p:nvSpPr>
                <p:cNvPr id="127013" name="Rectangle 24"/>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27014" name="Rectangle 25"/>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5" name="Group 26"/>
              <p:cNvGrpSpPr>
                <a:grpSpLocks/>
              </p:cNvGrpSpPr>
              <p:nvPr/>
            </p:nvGrpSpPr>
            <p:grpSpPr bwMode="auto">
              <a:xfrm>
                <a:off x="0" y="1784"/>
                <a:ext cx="1556" cy="518"/>
                <a:chOff x="0" y="1784"/>
                <a:chExt cx="1556" cy="518"/>
              </a:xfrm>
            </p:grpSpPr>
            <p:sp>
              <p:nvSpPr>
                <p:cNvPr id="127011" name="Rectangle 27"/>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27012" name="Rectangle 28"/>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6" name="Group 29"/>
              <p:cNvGrpSpPr>
                <a:grpSpLocks/>
              </p:cNvGrpSpPr>
              <p:nvPr/>
            </p:nvGrpSpPr>
            <p:grpSpPr bwMode="auto">
              <a:xfrm>
                <a:off x="1599" y="1784"/>
                <a:ext cx="1839" cy="518"/>
                <a:chOff x="1599" y="1784"/>
                <a:chExt cx="1839" cy="518"/>
              </a:xfrm>
            </p:grpSpPr>
            <p:sp>
              <p:nvSpPr>
                <p:cNvPr id="127009" name="Rectangle 30"/>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10a. lalok mok nok yorok ghirok clok .</a:t>
                  </a:r>
                </a:p>
                <a:p>
                  <a:endParaRPr lang="en-US" altLang="en-US">
                    <a:cs typeface="Times New Roman" panose="02020603050405020304" pitchFamily="18" charset="0"/>
                  </a:endParaRPr>
                </a:p>
                <a:p>
                  <a:r>
                    <a:rPr lang="en-US" altLang="en-US">
                      <a:cs typeface="Times New Roman" panose="02020603050405020304" pitchFamily="18" charset="0"/>
                    </a:rPr>
                    <a:t>10b. wat nnat gat mat bat hilat .</a:t>
                  </a:r>
                </a:p>
                <a:p>
                  <a:endParaRPr lang="en-US" altLang="en-US" sz="3200"/>
                </a:p>
              </p:txBody>
            </p:sp>
            <p:sp>
              <p:nvSpPr>
                <p:cNvPr id="127010" name="Rectangle 31"/>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7" name="Group 32"/>
              <p:cNvGrpSpPr>
                <a:grpSpLocks/>
              </p:cNvGrpSpPr>
              <p:nvPr/>
            </p:nvGrpSpPr>
            <p:grpSpPr bwMode="auto">
              <a:xfrm>
                <a:off x="0" y="2302"/>
                <a:ext cx="1556" cy="518"/>
                <a:chOff x="0" y="2302"/>
                <a:chExt cx="1556" cy="518"/>
              </a:xfrm>
            </p:grpSpPr>
            <p:sp>
              <p:nvSpPr>
                <p:cNvPr id="127007" name="Rectangle 33"/>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a:t>
                  </a:r>
                  <a:r>
                    <a:rPr lang="en-US" altLang="en-US" b="1">
                      <a:cs typeface="Times New Roman" panose="02020603050405020304" pitchFamily="18" charset="0"/>
                    </a:rPr>
                    <a:t>farok</a:t>
                  </a:r>
                  <a:r>
                    <a:rPr lang="en-US" altLang="en-US">
                      <a:cs typeface="Times New Roman" panose="02020603050405020304" pitchFamily="18" charset="0"/>
                    </a:rPr>
                    <a:t>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27008" name="Rectangle 34"/>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8" name="Group 35"/>
              <p:cNvGrpSpPr>
                <a:grpSpLocks/>
              </p:cNvGrpSpPr>
              <p:nvPr/>
            </p:nvGrpSpPr>
            <p:grpSpPr bwMode="auto">
              <a:xfrm>
                <a:off x="1599" y="2302"/>
                <a:ext cx="1839" cy="518"/>
                <a:chOff x="1599" y="2302"/>
                <a:chExt cx="1839" cy="518"/>
              </a:xfrm>
            </p:grpSpPr>
            <p:sp>
              <p:nvSpPr>
                <p:cNvPr id="127005" name="Rectangle 36"/>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11a.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dirty="0" err="1">
                      <a:cs typeface="Times New Roman" panose="02020603050405020304" pitchFamily="18" charset="0"/>
                    </a:rPr>
                    <a:t>nok</a:t>
                  </a:r>
                  <a:r>
                    <a:rPr lang="en-US" altLang="en-US" dirty="0">
                      <a:cs typeface="Times New Roman" panose="02020603050405020304" pitchFamily="18" charset="0"/>
                    </a:rPr>
                    <a:t> </a:t>
                  </a:r>
                  <a:r>
                    <a:rPr lang="en-US" altLang="en-US" b="1" dirty="0" err="1">
                      <a:cs typeface="Times New Roman" panose="02020603050405020304" pitchFamily="18" charset="0"/>
                    </a:rPr>
                    <a:t>crrrok</a:t>
                  </a:r>
                  <a:r>
                    <a:rPr lang="en-US" altLang="en-US" dirty="0">
                      <a:cs typeface="Times New Roman" panose="02020603050405020304" pitchFamily="18" charset="0"/>
                    </a:rPr>
                    <a:t> </a:t>
                  </a:r>
                  <a:r>
                    <a:rPr lang="en-US" altLang="en-US" dirty="0" err="1">
                      <a:cs typeface="Times New Roman" panose="02020603050405020304" pitchFamily="18" charset="0"/>
                    </a:rPr>
                    <a:t>hihok</a:t>
                  </a:r>
                  <a:r>
                    <a:rPr lang="en-US" altLang="en-US" dirty="0">
                      <a:cs typeface="Times New Roman" panose="02020603050405020304" pitchFamily="18" charset="0"/>
                    </a:rPr>
                    <a:t> </a:t>
                  </a:r>
                  <a:r>
                    <a:rPr lang="en-US" altLang="en-US" dirty="0" err="1">
                      <a:cs typeface="Times New Roman" panose="02020603050405020304" pitchFamily="18" charset="0"/>
                    </a:rPr>
                    <a:t>yorok</a:t>
                  </a:r>
                  <a:r>
                    <a:rPr lang="en-US" altLang="en-US" dirty="0">
                      <a:cs typeface="Times New Roman" panose="02020603050405020304" pitchFamily="18" charset="0"/>
                    </a:rPr>
                    <a:t> </a:t>
                  </a:r>
                  <a:r>
                    <a:rPr lang="en-US" altLang="en-US" dirty="0" err="1">
                      <a:cs typeface="Times New Roman" panose="02020603050405020304" pitchFamily="18" charset="0"/>
                    </a:rPr>
                    <a:t>zanzanok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11b. wat </a:t>
                  </a:r>
                  <a:r>
                    <a:rPr lang="en-US" altLang="en-US" dirty="0" err="1">
                      <a:cs typeface="Times New Roman" panose="02020603050405020304" pitchFamily="18" charset="0"/>
                    </a:rPr>
                    <a:t>nnat</a:t>
                  </a:r>
                  <a:r>
                    <a:rPr lang="en-US" altLang="en-US" dirty="0">
                      <a:cs typeface="Times New Roman" panose="02020603050405020304" pitchFamily="18" charset="0"/>
                    </a:rPr>
                    <a:t> </a:t>
                  </a:r>
                  <a:r>
                    <a:rPr lang="en-US" altLang="en-US" dirty="0" err="1">
                      <a:cs typeface="Times New Roman" panose="02020603050405020304" pitchFamily="18" charset="0"/>
                    </a:rPr>
                    <a:t>arrat</a:t>
                  </a:r>
                  <a:r>
                    <a:rPr lang="en-US" altLang="en-US" dirty="0">
                      <a:cs typeface="Times New Roman" panose="02020603050405020304" pitchFamily="18" charset="0"/>
                    </a:rPr>
                    <a:t> mat </a:t>
                  </a:r>
                  <a:r>
                    <a:rPr lang="en-US" altLang="en-US" dirty="0" err="1">
                      <a:cs typeface="Times New Roman" panose="02020603050405020304" pitchFamily="18" charset="0"/>
                    </a:rPr>
                    <a:t>zanzanat</a:t>
                  </a:r>
                  <a:r>
                    <a:rPr lang="en-US" altLang="en-US" dirty="0">
                      <a:cs typeface="Times New Roman" panose="02020603050405020304" pitchFamily="18" charset="0"/>
                    </a:rPr>
                    <a:t> .</a:t>
                  </a:r>
                </a:p>
                <a:p>
                  <a:endParaRPr lang="en-US" altLang="en-US" sz="3200" dirty="0"/>
                </a:p>
              </p:txBody>
            </p:sp>
            <p:sp>
              <p:nvSpPr>
                <p:cNvPr id="127006" name="Rectangle 37"/>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6999" name="Group 38"/>
              <p:cNvGrpSpPr>
                <a:grpSpLocks/>
              </p:cNvGrpSpPr>
              <p:nvPr/>
            </p:nvGrpSpPr>
            <p:grpSpPr bwMode="auto">
              <a:xfrm>
                <a:off x="0" y="2820"/>
                <a:ext cx="1556" cy="518"/>
                <a:chOff x="0" y="2820"/>
                <a:chExt cx="1556" cy="518"/>
              </a:xfrm>
            </p:grpSpPr>
            <p:sp>
              <p:nvSpPr>
                <p:cNvPr id="127003" name="Rectangle 39"/>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27004" name="Rectangle 40"/>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7000" name="Group 41"/>
              <p:cNvGrpSpPr>
                <a:grpSpLocks/>
              </p:cNvGrpSpPr>
              <p:nvPr/>
            </p:nvGrpSpPr>
            <p:grpSpPr bwMode="auto">
              <a:xfrm>
                <a:off x="1599" y="2820"/>
                <a:ext cx="1839" cy="518"/>
                <a:chOff x="1599" y="2820"/>
                <a:chExt cx="1839" cy="518"/>
              </a:xfrm>
            </p:grpSpPr>
            <p:sp>
              <p:nvSpPr>
                <p:cNvPr id="127001" name="Rectangle 42"/>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hihok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27002" name="Rectangle 43"/>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26988" name="Rectangle 44"/>
            <p:cNvSpPr>
              <a:spLocks noChangeArrowheads="1"/>
            </p:cNvSpPr>
            <p:nvPr/>
          </p:nvSpPr>
          <p:spPr bwMode="auto">
            <a:xfrm>
              <a:off x="-3" y="1553"/>
              <a:ext cx="77" cy="232"/>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sp>
        <p:nvSpPr>
          <p:cNvPr id="126982" name="Text Box 45"/>
          <p:cNvSpPr txBox="1">
            <a:spLocks noChangeArrowheads="1"/>
          </p:cNvSpPr>
          <p:nvPr/>
        </p:nvSpPr>
        <p:spPr bwMode="auto">
          <a:xfrm>
            <a:off x="2163764" y="1081088"/>
            <a:ext cx="85804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solidFill>
                  <a:schemeClr val="tx2"/>
                </a:solidFill>
                <a:latin typeface="Arial" panose="020B0604020202020204" pitchFamily="34" charset="0"/>
              </a:rPr>
              <a:t>Your assignment, translate this to Arcturan:    </a:t>
            </a:r>
            <a:r>
              <a:rPr lang="en-US" altLang="en-US" b="1">
                <a:solidFill>
                  <a:schemeClr val="tx2"/>
                </a:solidFill>
              </a:rPr>
              <a:t>farok</a:t>
            </a:r>
            <a:r>
              <a:rPr lang="en-US" altLang="en-US">
                <a:solidFill>
                  <a:schemeClr val="tx2"/>
                </a:solidFill>
              </a:rPr>
              <a:t> crrrok hihok yorok clok kantok ok-yurp</a:t>
            </a:r>
          </a:p>
        </p:txBody>
      </p:sp>
      <p:sp>
        <p:nvSpPr>
          <p:cNvPr id="126983" name="Line 46"/>
          <p:cNvSpPr>
            <a:spLocks noChangeShapeType="1"/>
          </p:cNvSpPr>
          <p:nvPr/>
        </p:nvSpPr>
        <p:spPr bwMode="auto">
          <a:xfrm flipH="1">
            <a:off x="3429000"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84" name="Line 47"/>
          <p:cNvSpPr>
            <a:spLocks noChangeShapeType="1"/>
          </p:cNvSpPr>
          <p:nvPr/>
        </p:nvSpPr>
        <p:spPr bwMode="auto">
          <a:xfrm flipH="1">
            <a:off x="7239000"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85" name="Text Box 48"/>
          <p:cNvSpPr txBox="1">
            <a:spLocks noChangeArrowheads="1"/>
          </p:cNvSpPr>
          <p:nvPr/>
        </p:nvSpPr>
        <p:spPr bwMode="auto">
          <a:xfrm>
            <a:off x="7391400" y="5105401"/>
            <a:ext cx="565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latin typeface="Arial" panose="020B0604020202020204" pitchFamily="34" charset="0"/>
              </a:rPr>
              <a:t>???</a:t>
            </a:r>
          </a:p>
        </p:txBody>
      </p:sp>
      <p:sp>
        <p:nvSpPr>
          <p:cNvPr id="126986" name="Rectangle 49"/>
          <p:cNvSpPr>
            <a:spLocks noChangeArrowheads="1"/>
          </p:cNvSpPr>
          <p:nvPr/>
        </p:nvSpPr>
        <p:spPr bwMode="auto">
          <a:xfrm>
            <a:off x="2895601" y="655320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ChangeArrowheads="1"/>
          </p:cNvSpPr>
          <p:nvPr/>
        </p:nvSpPr>
        <p:spPr bwMode="auto">
          <a:xfrm>
            <a:off x="6899276" y="10668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9026" name="Rectangle 3"/>
          <p:cNvSpPr>
            <a:spLocks noChangeArrowheads="1"/>
          </p:cNvSpPr>
          <p:nvPr/>
        </p:nvSpPr>
        <p:spPr bwMode="auto">
          <a:xfrm>
            <a:off x="7966076" y="1066800"/>
            <a:ext cx="568325"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9027" name="Rectangle 4"/>
          <p:cNvSpPr>
            <a:spLocks noChangeArrowheads="1"/>
          </p:cNvSpPr>
          <p:nvPr/>
        </p:nvSpPr>
        <p:spPr bwMode="auto">
          <a:xfrm>
            <a:off x="8458200" y="5641975"/>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9028" name="Rectangle 5"/>
          <p:cNvSpPr>
            <a:spLocks noChangeArrowheads="1"/>
          </p:cNvSpPr>
          <p:nvPr/>
        </p:nvSpPr>
        <p:spPr bwMode="auto">
          <a:xfrm>
            <a:off x="8077200" y="4876800"/>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29029" name="Rectangle 6"/>
          <p:cNvSpPr>
            <a:spLocks noChangeArrowheads="1"/>
          </p:cNvSpPr>
          <p:nvPr/>
        </p:nvSpPr>
        <p:spPr bwMode="auto">
          <a:xfrm>
            <a:off x="4114800" y="3376613"/>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71687" name="Rectangle 7"/>
          <p:cNvSpPr>
            <a:spLocks noGrp="1" noChangeArrowheads="1"/>
          </p:cNvSpPr>
          <p:nvPr>
            <p:ph type="title"/>
          </p:nvPr>
        </p:nvSpPr>
        <p:spPr>
          <a:xfrm>
            <a:off x="2115903" y="-1"/>
            <a:ext cx="8458200" cy="745243"/>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29036" name="Group 9"/>
          <p:cNvGrpSpPr>
            <a:grpSpLocks/>
          </p:cNvGrpSpPr>
          <p:nvPr/>
        </p:nvGrpSpPr>
        <p:grpSpPr bwMode="auto">
          <a:xfrm>
            <a:off x="2337623" y="1528372"/>
            <a:ext cx="8220389" cy="4864880"/>
            <a:chOff x="0" y="0"/>
            <a:chExt cx="3438" cy="3338"/>
          </a:xfrm>
        </p:grpSpPr>
        <p:grpSp>
          <p:nvGrpSpPr>
            <p:cNvPr id="129038" name="Group 10"/>
            <p:cNvGrpSpPr>
              <a:grpSpLocks/>
            </p:cNvGrpSpPr>
            <p:nvPr/>
          </p:nvGrpSpPr>
          <p:grpSpPr bwMode="auto">
            <a:xfrm>
              <a:off x="0" y="0"/>
              <a:ext cx="1556" cy="633"/>
              <a:chOff x="0" y="0"/>
              <a:chExt cx="1556" cy="633"/>
            </a:xfrm>
          </p:grpSpPr>
          <p:sp>
            <p:nvSpPr>
              <p:cNvPr id="129072" name="Rectangle 11"/>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29073" name="Rectangle 12"/>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39" name="Group 13"/>
            <p:cNvGrpSpPr>
              <a:grpSpLocks/>
            </p:cNvGrpSpPr>
            <p:nvPr/>
          </p:nvGrpSpPr>
          <p:grpSpPr bwMode="auto">
            <a:xfrm>
              <a:off x="1599" y="0"/>
              <a:ext cx="1839" cy="633"/>
              <a:chOff x="1599" y="0"/>
              <a:chExt cx="1839" cy="633"/>
            </a:xfrm>
          </p:grpSpPr>
          <p:sp>
            <p:nvSpPr>
              <p:cNvPr id="129070" name="Rectangle 14"/>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farok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29071" name="Rectangle 15"/>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0" name="Group 16"/>
            <p:cNvGrpSpPr>
              <a:grpSpLocks/>
            </p:cNvGrpSpPr>
            <p:nvPr/>
          </p:nvGrpSpPr>
          <p:grpSpPr bwMode="auto">
            <a:xfrm>
              <a:off x="0" y="633"/>
              <a:ext cx="1556" cy="633"/>
              <a:chOff x="0" y="633"/>
              <a:chExt cx="1556" cy="633"/>
            </a:xfrm>
          </p:grpSpPr>
          <p:sp>
            <p:nvSpPr>
              <p:cNvPr id="129068" name="Rectangle 17"/>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2a. ok-drubel ok-voon anok plok sprok .</a:t>
                </a:r>
              </a:p>
              <a:p>
                <a:endParaRPr lang="en-US" altLang="en-US">
                  <a:cs typeface="Times New Roman" panose="02020603050405020304" pitchFamily="18" charset="0"/>
                </a:endParaRPr>
              </a:p>
              <a:p>
                <a:r>
                  <a:rPr lang="en-US" altLang="en-US">
                    <a:cs typeface="Times New Roman" panose="02020603050405020304" pitchFamily="18" charset="0"/>
                  </a:rPr>
                  <a:t>2b. at-drubel at-voon pippat rrat dat .</a:t>
                </a:r>
              </a:p>
              <a:p>
                <a:endParaRPr lang="en-US" altLang="en-US" sz="3200"/>
              </a:p>
            </p:txBody>
          </p:sp>
          <p:sp>
            <p:nvSpPr>
              <p:cNvPr id="129069" name="Rectangle 18"/>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1" name="Group 19"/>
            <p:cNvGrpSpPr>
              <a:grpSpLocks/>
            </p:cNvGrpSpPr>
            <p:nvPr/>
          </p:nvGrpSpPr>
          <p:grpSpPr bwMode="auto">
            <a:xfrm>
              <a:off x="1599" y="633"/>
              <a:ext cx="1839" cy="633"/>
              <a:chOff x="1599" y="633"/>
              <a:chExt cx="1839" cy="633"/>
            </a:xfrm>
          </p:grpSpPr>
          <p:sp>
            <p:nvSpPr>
              <p:cNvPr id="129066" name="Rectangle 20"/>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29067" name="Rectangle 21"/>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2" name="Group 22"/>
            <p:cNvGrpSpPr>
              <a:grpSpLocks/>
            </p:cNvGrpSpPr>
            <p:nvPr/>
          </p:nvGrpSpPr>
          <p:grpSpPr bwMode="auto">
            <a:xfrm>
              <a:off x="0" y="1266"/>
              <a:ext cx="1556" cy="518"/>
              <a:chOff x="0" y="1266"/>
              <a:chExt cx="1556" cy="518"/>
            </a:xfrm>
          </p:grpSpPr>
          <p:sp>
            <p:nvSpPr>
              <p:cNvPr id="129064" name="Rectangle 23"/>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a:t>
                </a:r>
                <a:r>
                  <a:rPr lang="en-US" altLang="en-US" b="1">
                    <a:cs typeface="Times New Roman" panose="02020603050405020304" pitchFamily="18" charset="0"/>
                  </a:rPr>
                  <a:t>hihok</a:t>
                </a:r>
                <a:r>
                  <a:rPr lang="en-US" altLang="en-US">
                    <a:cs typeface="Times New Roman" panose="02020603050405020304" pitchFamily="18" charset="0"/>
                  </a:rPr>
                  <a:t>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29065" name="Rectangle 24"/>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3" name="Group 25"/>
            <p:cNvGrpSpPr>
              <a:grpSpLocks/>
            </p:cNvGrpSpPr>
            <p:nvPr/>
          </p:nvGrpSpPr>
          <p:grpSpPr bwMode="auto">
            <a:xfrm>
              <a:off x="1599" y="1266"/>
              <a:ext cx="1839" cy="518"/>
              <a:chOff x="1599" y="1266"/>
              <a:chExt cx="1839" cy="518"/>
            </a:xfrm>
          </p:grpSpPr>
          <p:sp>
            <p:nvSpPr>
              <p:cNvPr id="129062" name="Rectangle 26"/>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29063" name="Rectangle 27"/>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4" name="Group 28"/>
            <p:cNvGrpSpPr>
              <a:grpSpLocks/>
            </p:cNvGrpSpPr>
            <p:nvPr/>
          </p:nvGrpSpPr>
          <p:grpSpPr bwMode="auto">
            <a:xfrm>
              <a:off x="0" y="1784"/>
              <a:ext cx="1556" cy="518"/>
              <a:chOff x="0" y="1784"/>
              <a:chExt cx="1556" cy="518"/>
            </a:xfrm>
          </p:grpSpPr>
          <p:sp>
            <p:nvSpPr>
              <p:cNvPr id="129060" name="Rectangle 29"/>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29061" name="Rectangle 30"/>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5" name="Group 31"/>
            <p:cNvGrpSpPr>
              <a:grpSpLocks/>
            </p:cNvGrpSpPr>
            <p:nvPr/>
          </p:nvGrpSpPr>
          <p:grpSpPr bwMode="auto">
            <a:xfrm>
              <a:off x="1599" y="1784"/>
              <a:ext cx="1839" cy="518"/>
              <a:chOff x="1599" y="1784"/>
              <a:chExt cx="1839" cy="518"/>
            </a:xfrm>
          </p:grpSpPr>
          <p:sp>
            <p:nvSpPr>
              <p:cNvPr id="129058" name="Rectangle 32"/>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10a.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dirty="0" err="1">
                    <a:cs typeface="Times New Roman" panose="02020603050405020304" pitchFamily="18" charset="0"/>
                  </a:rPr>
                  <a:t>mok</a:t>
                </a:r>
                <a:r>
                  <a:rPr lang="en-US" altLang="en-US" dirty="0">
                    <a:cs typeface="Times New Roman" panose="02020603050405020304" pitchFamily="18" charset="0"/>
                  </a:rPr>
                  <a:t> </a:t>
                </a:r>
                <a:r>
                  <a:rPr lang="en-US" altLang="en-US" dirty="0" err="1">
                    <a:cs typeface="Times New Roman" panose="02020603050405020304" pitchFamily="18" charset="0"/>
                  </a:rPr>
                  <a:t>nok</a:t>
                </a:r>
                <a:r>
                  <a:rPr lang="en-US" altLang="en-US" dirty="0">
                    <a:cs typeface="Times New Roman" panose="02020603050405020304" pitchFamily="18" charset="0"/>
                  </a:rPr>
                  <a:t> </a:t>
                </a:r>
                <a:r>
                  <a:rPr lang="en-US" altLang="en-US" dirty="0" err="1">
                    <a:cs typeface="Times New Roman" panose="02020603050405020304" pitchFamily="18" charset="0"/>
                  </a:rPr>
                  <a:t>yorok</a:t>
                </a:r>
                <a:r>
                  <a:rPr lang="en-US" altLang="en-US" dirty="0">
                    <a:cs typeface="Times New Roman" panose="02020603050405020304" pitchFamily="18" charset="0"/>
                  </a:rPr>
                  <a:t> </a:t>
                </a:r>
                <a:r>
                  <a:rPr lang="en-US" altLang="en-US" dirty="0" err="1">
                    <a:cs typeface="Times New Roman" panose="02020603050405020304" pitchFamily="18" charset="0"/>
                  </a:rPr>
                  <a:t>ghirok</a:t>
                </a:r>
                <a:r>
                  <a:rPr lang="en-US" altLang="en-US" dirty="0">
                    <a:cs typeface="Times New Roman" panose="02020603050405020304" pitchFamily="18" charset="0"/>
                  </a:rPr>
                  <a:t> </a:t>
                </a:r>
                <a:r>
                  <a:rPr lang="en-US" altLang="en-US" dirty="0" err="1">
                    <a:cs typeface="Times New Roman" panose="02020603050405020304" pitchFamily="18" charset="0"/>
                  </a:rPr>
                  <a:t>clok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10b. wat </a:t>
                </a:r>
                <a:r>
                  <a:rPr lang="en-US" altLang="en-US" dirty="0" err="1">
                    <a:cs typeface="Times New Roman" panose="02020603050405020304" pitchFamily="18" charset="0"/>
                  </a:rPr>
                  <a:t>nnat</a:t>
                </a:r>
                <a:r>
                  <a:rPr lang="en-US" altLang="en-US" dirty="0">
                    <a:cs typeface="Times New Roman" panose="02020603050405020304" pitchFamily="18" charset="0"/>
                  </a:rPr>
                  <a:t> gat mat bat </a:t>
                </a:r>
                <a:r>
                  <a:rPr lang="en-US" altLang="en-US" dirty="0" err="1">
                    <a:cs typeface="Times New Roman" panose="02020603050405020304" pitchFamily="18" charset="0"/>
                  </a:rPr>
                  <a:t>hilat</a:t>
                </a:r>
                <a:r>
                  <a:rPr lang="en-US" altLang="en-US" dirty="0">
                    <a:cs typeface="Times New Roman" panose="02020603050405020304" pitchFamily="18" charset="0"/>
                  </a:rPr>
                  <a:t> .</a:t>
                </a:r>
              </a:p>
              <a:p>
                <a:endParaRPr lang="en-US" altLang="en-US" sz="3200" dirty="0"/>
              </a:p>
            </p:txBody>
          </p:sp>
          <p:sp>
            <p:nvSpPr>
              <p:cNvPr id="129059" name="Rectangle 33"/>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6" name="Group 34"/>
            <p:cNvGrpSpPr>
              <a:grpSpLocks/>
            </p:cNvGrpSpPr>
            <p:nvPr/>
          </p:nvGrpSpPr>
          <p:grpSpPr bwMode="auto">
            <a:xfrm>
              <a:off x="0" y="2302"/>
              <a:ext cx="1556" cy="518"/>
              <a:chOff x="0" y="2302"/>
              <a:chExt cx="1556" cy="518"/>
            </a:xfrm>
          </p:grpSpPr>
          <p:sp>
            <p:nvSpPr>
              <p:cNvPr id="129056" name="Rectangle 35"/>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farok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29057" name="Rectangle 36"/>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7" name="Group 37"/>
            <p:cNvGrpSpPr>
              <a:grpSpLocks/>
            </p:cNvGrpSpPr>
            <p:nvPr/>
          </p:nvGrpSpPr>
          <p:grpSpPr bwMode="auto">
            <a:xfrm>
              <a:off x="1599" y="2302"/>
              <a:ext cx="1839" cy="518"/>
              <a:chOff x="1599" y="2302"/>
              <a:chExt cx="1839" cy="518"/>
            </a:xfrm>
          </p:grpSpPr>
          <p:sp>
            <p:nvSpPr>
              <p:cNvPr id="129054" name="Rectangle 38"/>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11a. </a:t>
                </a:r>
                <a:r>
                  <a:rPr lang="en-US" altLang="en-US" dirty="0" err="1">
                    <a:cs typeface="Times New Roman" panose="02020603050405020304" pitchFamily="18" charset="0"/>
                  </a:rPr>
                  <a:t>lalok</a:t>
                </a:r>
                <a:r>
                  <a:rPr lang="en-US" altLang="en-US" dirty="0">
                    <a:cs typeface="Times New Roman" panose="02020603050405020304" pitchFamily="18" charset="0"/>
                  </a:rPr>
                  <a:t> </a:t>
                </a:r>
                <a:r>
                  <a:rPr lang="en-US" altLang="en-US" dirty="0" err="1">
                    <a:cs typeface="Times New Roman" panose="02020603050405020304" pitchFamily="18" charset="0"/>
                  </a:rPr>
                  <a:t>nok</a:t>
                </a:r>
                <a:r>
                  <a:rPr lang="en-US" altLang="en-US" dirty="0">
                    <a:cs typeface="Times New Roman" panose="02020603050405020304" pitchFamily="18" charset="0"/>
                  </a:rPr>
                  <a:t> </a:t>
                </a:r>
                <a:r>
                  <a:rPr lang="en-US" altLang="en-US" dirty="0" err="1">
                    <a:cs typeface="Times New Roman" panose="02020603050405020304" pitchFamily="18" charset="0"/>
                  </a:rPr>
                  <a:t>crrrok</a:t>
                </a:r>
                <a:r>
                  <a:rPr lang="en-US" altLang="en-US" dirty="0">
                    <a:cs typeface="Times New Roman" panose="02020603050405020304" pitchFamily="18" charset="0"/>
                  </a:rPr>
                  <a:t> </a:t>
                </a:r>
                <a:r>
                  <a:rPr lang="en-US" altLang="en-US" b="1" dirty="0" err="1">
                    <a:cs typeface="Times New Roman" panose="02020603050405020304" pitchFamily="18" charset="0"/>
                  </a:rPr>
                  <a:t>hihok</a:t>
                </a:r>
                <a:r>
                  <a:rPr lang="en-US" altLang="en-US" dirty="0">
                    <a:cs typeface="Times New Roman" panose="02020603050405020304" pitchFamily="18" charset="0"/>
                  </a:rPr>
                  <a:t> </a:t>
                </a:r>
                <a:r>
                  <a:rPr lang="en-US" altLang="en-US" dirty="0" err="1">
                    <a:cs typeface="Times New Roman" panose="02020603050405020304" pitchFamily="18" charset="0"/>
                  </a:rPr>
                  <a:t>yorok</a:t>
                </a:r>
                <a:r>
                  <a:rPr lang="en-US" altLang="en-US" dirty="0">
                    <a:cs typeface="Times New Roman" panose="02020603050405020304" pitchFamily="18" charset="0"/>
                  </a:rPr>
                  <a:t> </a:t>
                </a:r>
                <a:r>
                  <a:rPr lang="en-US" altLang="en-US" dirty="0" err="1">
                    <a:cs typeface="Times New Roman" panose="02020603050405020304" pitchFamily="18" charset="0"/>
                  </a:rPr>
                  <a:t>zanzanok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11b. wat </a:t>
                </a:r>
                <a:r>
                  <a:rPr lang="en-US" altLang="en-US" dirty="0" err="1">
                    <a:cs typeface="Times New Roman" panose="02020603050405020304" pitchFamily="18" charset="0"/>
                  </a:rPr>
                  <a:t>nnat</a:t>
                </a:r>
                <a:r>
                  <a:rPr lang="en-US" altLang="en-US" dirty="0">
                    <a:cs typeface="Times New Roman" panose="02020603050405020304" pitchFamily="18" charset="0"/>
                  </a:rPr>
                  <a:t> </a:t>
                </a:r>
                <a:r>
                  <a:rPr lang="en-US" altLang="en-US" dirty="0" err="1">
                    <a:cs typeface="Times New Roman" panose="02020603050405020304" pitchFamily="18" charset="0"/>
                  </a:rPr>
                  <a:t>arrat</a:t>
                </a:r>
                <a:r>
                  <a:rPr lang="en-US" altLang="en-US" dirty="0">
                    <a:cs typeface="Times New Roman" panose="02020603050405020304" pitchFamily="18" charset="0"/>
                  </a:rPr>
                  <a:t> mat </a:t>
                </a:r>
                <a:r>
                  <a:rPr lang="en-US" altLang="en-US" dirty="0" err="1">
                    <a:cs typeface="Times New Roman" panose="02020603050405020304" pitchFamily="18" charset="0"/>
                  </a:rPr>
                  <a:t>zanzanat</a:t>
                </a:r>
                <a:r>
                  <a:rPr lang="en-US" altLang="en-US" dirty="0">
                    <a:cs typeface="Times New Roman" panose="02020603050405020304" pitchFamily="18" charset="0"/>
                  </a:rPr>
                  <a:t> .</a:t>
                </a:r>
              </a:p>
              <a:p>
                <a:endParaRPr lang="en-US" altLang="en-US" sz="3200" dirty="0"/>
              </a:p>
            </p:txBody>
          </p:sp>
          <p:sp>
            <p:nvSpPr>
              <p:cNvPr id="129055" name="Rectangle 39"/>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8" name="Group 40"/>
            <p:cNvGrpSpPr>
              <a:grpSpLocks/>
            </p:cNvGrpSpPr>
            <p:nvPr/>
          </p:nvGrpSpPr>
          <p:grpSpPr bwMode="auto">
            <a:xfrm>
              <a:off x="0" y="2820"/>
              <a:ext cx="1556" cy="518"/>
              <a:chOff x="0" y="2820"/>
              <a:chExt cx="1556" cy="518"/>
            </a:xfrm>
          </p:grpSpPr>
          <p:sp>
            <p:nvSpPr>
              <p:cNvPr id="129052" name="Rectangle 41"/>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29053" name="Rectangle 42"/>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29049" name="Group 43"/>
            <p:cNvGrpSpPr>
              <a:grpSpLocks/>
            </p:cNvGrpSpPr>
            <p:nvPr/>
          </p:nvGrpSpPr>
          <p:grpSpPr bwMode="auto">
            <a:xfrm>
              <a:off x="1599" y="2820"/>
              <a:ext cx="1839" cy="518"/>
              <a:chOff x="1599" y="2820"/>
              <a:chExt cx="1839" cy="518"/>
            </a:xfrm>
          </p:grpSpPr>
          <p:sp>
            <p:nvSpPr>
              <p:cNvPr id="129050" name="Rectangle 44"/>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a:t>
                </a:r>
                <a:r>
                  <a:rPr lang="en-US" altLang="en-US" b="1">
                    <a:cs typeface="Times New Roman" panose="02020603050405020304" pitchFamily="18" charset="0"/>
                  </a:rPr>
                  <a:t>hihok</a:t>
                </a:r>
                <a:r>
                  <a:rPr lang="en-US" altLang="en-US">
                    <a:cs typeface="Times New Roman" panose="02020603050405020304" pitchFamily="18" charset="0"/>
                  </a:rPr>
                  <a:t>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29051" name="Rectangle 45"/>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29032" name="Text Box 47"/>
          <p:cNvSpPr txBox="1">
            <a:spLocks noChangeArrowheads="1"/>
          </p:cNvSpPr>
          <p:nvPr/>
        </p:nvSpPr>
        <p:spPr bwMode="auto">
          <a:xfrm>
            <a:off x="2239964" y="1081088"/>
            <a:ext cx="85804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a:solidFill>
                  <a:schemeClr val="tx2"/>
                </a:solidFill>
                <a:latin typeface="Arial" panose="020B0604020202020204" pitchFamily="34" charset="0"/>
              </a:rPr>
              <a:t>Your assignment, translate this to </a:t>
            </a:r>
            <a:r>
              <a:rPr lang="en-US" altLang="en-US" sz="1800" dirty="0" err="1">
                <a:solidFill>
                  <a:schemeClr val="tx2"/>
                </a:solidFill>
                <a:latin typeface="Arial" panose="020B0604020202020204" pitchFamily="34" charset="0"/>
              </a:rPr>
              <a:t>Arcturan</a:t>
            </a:r>
            <a:r>
              <a:rPr lang="en-US" altLang="en-US" sz="1800" dirty="0">
                <a:solidFill>
                  <a:schemeClr val="tx2"/>
                </a:solidFill>
                <a:latin typeface="Arial" panose="020B0604020202020204" pitchFamily="34" charset="0"/>
              </a:rPr>
              <a:t>:    </a:t>
            </a:r>
            <a:r>
              <a:rPr lang="en-US" altLang="en-US" b="1" dirty="0" err="1">
                <a:solidFill>
                  <a:schemeClr val="tx2"/>
                </a:solidFill>
              </a:rPr>
              <a:t>farok</a:t>
            </a:r>
            <a:r>
              <a:rPr lang="en-US" altLang="en-US" dirty="0">
                <a:solidFill>
                  <a:schemeClr val="tx2"/>
                </a:solidFill>
              </a:rPr>
              <a:t> </a:t>
            </a:r>
            <a:r>
              <a:rPr lang="en-US" altLang="en-US" dirty="0" err="1">
                <a:solidFill>
                  <a:schemeClr val="tx2"/>
                </a:solidFill>
              </a:rPr>
              <a:t>crrrok</a:t>
            </a:r>
            <a:r>
              <a:rPr lang="en-US" altLang="en-US" dirty="0">
                <a:solidFill>
                  <a:schemeClr val="tx2"/>
                </a:solidFill>
              </a:rPr>
              <a:t> </a:t>
            </a:r>
            <a:r>
              <a:rPr lang="en-US" altLang="en-US" b="1" dirty="0" err="1">
                <a:solidFill>
                  <a:schemeClr val="tx2"/>
                </a:solidFill>
              </a:rPr>
              <a:t>hihok</a:t>
            </a:r>
            <a:r>
              <a:rPr lang="en-US" altLang="en-US" dirty="0">
                <a:solidFill>
                  <a:schemeClr val="tx2"/>
                </a:solidFill>
              </a:rPr>
              <a:t> </a:t>
            </a:r>
            <a:r>
              <a:rPr lang="en-US" altLang="en-US" dirty="0" err="1">
                <a:solidFill>
                  <a:schemeClr val="tx2"/>
                </a:solidFill>
              </a:rPr>
              <a:t>yorok</a:t>
            </a:r>
            <a:r>
              <a:rPr lang="en-US" altLang="en-US" dirty="0">
                <a:solidFill>
                  <a:schemeClr val="tx2"/>
                </a:solidFill>
              </a:rPr>
              <a:t> </a:t>
            </a:r>
            <a:r>
              <a:rPr lang="en-US" altLang="en-US" dirty="0" err="1">
                <a:solidFill>
                  <a:schemeClr val="tx2"/>
                </a:solidFill>
              </a:rPr>
              <a:t>clok</a:t>
            </a:r>
            <a:r>
              <a:rPr lang="en-US" altLang="en-US" dirty="0">
                <a:solidFill>
                  <a:schemeClr val="tx2"/>
                </a:solidFill>
              </a:rPr>
              <a:t> </a:t>
            </a:r>
            <a:r>
              <a:rPr lang="en-US" altLang="en-US" dirty="0" err="1">
                <a:solidFill>
                  <a:schemeClr val="tx2"/>
                </a:solidFill>
              </a:rPr>
              <a:t>kantok</a:t>
            </a:r>
            <a:r>
              <a:rPr lang="en-US" altLang="en-US" dirty="0">
                <a:solidFill>
                  <a:schemeClr val="tx2"/>
                </a:solidFill>
              </a:rPr>
              <a:t> ok-</a:t>
            </a:r>
            <a:r>
              <a:rPr lang="en-US" altLang="en-US" dirty="0" err="1">
                <a:solidFill>
                  <a:schemeClr val="tx2"/>
                </a:solidFill>
              </a:rPr>
              <a:t>yurp</a:t>
            </a:r>
            <a:endParaRPr lang="en-US" altLang="en-US" dirty="0">
              <a:solidFill>
                <a:schemeClr val="tx2"/>
              </a:solidFill>
            </a:endParaRPr>
          </a:p>
        </p:txBody>
      </p:sp>
      <p:sp>
        <p:nvSpPr>
          <p:cNvPr id="129033" name="Line 48"/>
          <p:cNvSpPr>
            <a:spLocks noChangeShapeType="1"/>
          </p:cNvSpPr>
          <p:nvPr/>
        </p:nvSpPr>
        <p:spPr bwMode="auto">
          <a:xfrm flipH="1">
            <a:off x="3352800"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4" name="Line 49"/>
          <p:cNvSpPr>
            <a:spLocks noChangeShapeType="1"/>
          </p:cNvSpPr>
          <p:nvPr/>
        </p:nvSpPr>
        <p:spPr bwMode="auto">
          <a:xfrm flipH="1">
            <a:off x="7162800"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035" name="Rectangle 49"/>
          <p:cNvSpPr>
            <a:spLocks noChangeArrowheads="1"/>
          </p:cNvSpPr>
          <p:nvPr/>
        </p:nvSpPr>
        <p:spPr bwMode="auto">
          <a:xfrm>
            <a:off x="2819401" y="655320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ChangeArrowheads="1"/>
          </p:cNvSpPr>
          <p:nvPr/>
        </p:nvSpPr>
        <p:spPr bwMode="auto">
          <a:xfrm>
            <a:off x="8001001" y="10668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1074" name="Rectangle 3"/>
          <p:cNvSpPr>
            <a:spLocks noChangeArrowheads="1"/>
          </p:cNvSpPr>
          <p:nvPr/>
        </p:nvSpPr>
        <p:spPr bwMode="auto">
          <a:xfrm>
            <a:off x="6858001" y="10668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1075" name="Rectangle 4"/>
          <p:cNvSpPr>
            <a:spLocks noChangeArrowheads="1"/>
          </p:cNvSpPr>
          <p:nvPr/>
        </p:nvSpPr>
        <p:spPr bwMode="auto">
          <a:xfrm>
            <a:off x="8534401" y="1066800"/>
            <a:ext cx="568325"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1076" name="Rectangle 5"/>
          <p:cNvSpPr>
            <a:spLocks noChangeArrowheads="1"/>
          </p:cNvSpPr>
          <p:nvPr/>
        </p:nvSpPr>
        <p:spPr bwMode="auto">
          <a:xfrm>
            <a:off x="8534400" y="4905375"/>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1077" name="Rectangle 6"/>
          <p:cNvSpPr>
            <a:spLocks noChangeArrowheads="1"/>
          </p:cNvSpPr>
          <p:nvPr/>
        </p:nvSpPr>
        <p:spPr bwMode="auto">
          <a:xfrm>
            <a:off x="7848600" y="4135438"/>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73735" name="Rectangle 7"/>
          <p:cNvSpPr>
            <a:spLocks noGrp="1" noChangeArrowheads="1"/>
          </p:cNvSpPr>
          <p:nvPr>
            <p:ph type="title"/>
          </p:nvPr>
        </p:nvSpPr>
        <p:spPr>
          <a:xfrm>
            <a:off x="2206626" y="0"/>
            <a:ext cx="8458200" cy="743012"/>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31087" name="Group 9"/>
          <p:cNvGrpSpPr>
            <a:grpSpLocks/>
          </p:cNvGrpSpPr>
          <p:nvPr/>
        </p:nvGrpSpPr>
        <p:grpSpPr bwMode="auto">
          <a:xfrm>
            <a:off x="2261423" y="1528372"/>
            <a:ext cx="8220389" cy="4864880"/>
            <a:chOff x="0" y="0"/>
            <a:chExt cx="3438" cy="3338"/>
          </a:xfrm>
        </p:grpSpPr>
        <p:grpSp>
          <p:nvGrpSpPr>
            <p:cNvPr id="131089" name="Group 10"/>
            <p:cNvGrpSpPr>
              <a:grpSpLocks/>
            </p:cNvGrpSpPr>
            <p:nvPr/>
          </p:nvGrpSpPr>
          <p:grpSpPr bwMode="auto">
            <a:xfrm>
              <a:off x="0" y="0"/>
              <a:ext cx="1556" cy="633"/>
              <a:chOff x="0" y="0"/>
              <a:chExt cx="1556" cy="633"/>
            </a:xfrm>
          </p:grpSpPr>
          <p:sp>
            <p:nvSpPr>
              <p:cNvPr id="131123" name="Rectangle 11"/>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31124" name="Rectangle 12"/>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0" name="Group 13"/>
            <p:cNvGrpSpPr>
              <a:grpSpLocks/>
            </p:cNvGrpSpPr>
            <p:nvPr/>
          </p:nvGrpSpPr>
          <p:grpSpPr bwMode="auto">
            <a:xfrm>
              <a:off x="1599" y="0"/>
              <a:ext cx="1839" cy="633"/>
              <a:chOff x="1599" y="0"/>
              <a:chExt cx="1839" cy="633"/>
            </a:xfrm>
          </p:grpSpPr>
          <p:sp>
            <p:nvSpPr>
              <p:cNvPr id="131121" name="Rectangle 14"/>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farok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31122" name="Rectangle 15"/>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1" name="Group 16"/>
            <p:cNvGrpSpPr>
              <a:grpSpLocks/>
            </p:cNvGrpSpPr>
            <p:nvPr/>
          </p:nvGrpSpPr>
          <p:grpSpPr bwMode="auto">
            <a:xfrm>
              <a:off x="0" y="633"/>
              <a:ext cx="1556" cy="633"/>
              <a:chOff x="0" y="633"/>
              <a:chExt cx="1556" cy="633"/>
            </a:xfrm>
          </p:grpSpPr>
          <p:sp>
            <p:nvSpPr>
              <p:cNvPr id="131119" name="Rectangle 17"/>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2a. ok-drubel ok-voon anok plok sprok .</a:t>
                </a:r>
              </a:p>
              <a:p>
                <a:endParaRPr lang="en-US" altLang="en-US">
                  <a:cs typeface="Times New Roman" panose="02020603050405020304" pitchFamily="18" charset="0"/>
                </a:endParaRPr>
              </a:p>
              <a:p>
                <a:r>
                  <a:rPr lang="en-US" altLang="en-US">
                    <a:cs typeface="Times New Roman" panose="02020603050405020304" pitchFamily="18" charset="0"/>
                  </a:rPr>
                  <a:t>2b. at-drubel at-voon pippat rrat dat .</a:t>
                </a:r>
              </a:p>
              <a:p>
                <a:endParaRPr lang="en-US" altLang="en-US" sz="3200"/>
              </a:p>
            </p:txBody>
          </p:sp>
          <p:sp>
            <p:nvSpPr>
              <p:cNvPr id="131120" name="Rectangle 18"/>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2" name="Group 19"/>
            <p:cNvGrpSpPr>
              <a:grpSpLocks/>
            </p:cNvGrpSpPr>
            <p:nvPr/>
          </p:nvGrpSpPr>
          <p:grpSpPr bwMode="auto">
            <a:xfrm>
              <a:off x="1599" y="633"/>
              <a:ext cx="1839" cy="633"/>
              <a:chOff x="1599" y="633"/>
              <a:chExt cx="1839" cy="633"/>
            </a:xfrm>
          </p:grpSpPr>
          <p:sp>
            <p:nvSpPr>
              <p:cNvPr id="131117" name="Rectangle 20"/>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31118" name="Rectangle 21"/>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3" name="Group 22"/>
            <p:cNvGrpSpPr>
              <a:grpSpLocks/>
            </p:cNvGrpSpPr>
            <p:nvPr/>
          </p:nvGrpSpPr>
          <p:grpSpPr bwMode="auto">
            <a:xfrm>
              <a:off x="0" y="1266"/>
              <a:ext cx="1556" cy="518"/>
              <a:chOff x="0" y="1266"/>
              <a:chExt cx="1556" cy="518"/>
            </a:xfrm>
          </p:grpSpPr>
          <p:sp>
            <p:nvSpPr>
              <p:cNvPr id="131115" name="Rectangle 23"/>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a:t>
                </a:r>
                <a:r>
                  <a:rPr lang="en-US" altLang="en-US" b="1">
                    <a:cs typeface="Times New Roman" panose="02020603050405020304" pitchFamily="18" charset="0"/>
                  </a:rPr>
                  <a:t>hihok</a:t>
                </a:r>
                <a:r>
                  <a:rPr lang="en-US" altLang="en-US">
                    <a:cs typeface="Times New Roman" panose="02020603050405020304" pitchFamily="18" charset="0"/>
                  </a:rPr>
                  <a:t>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31116" name="Rectangle 24"/>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4" name="Group 25"/>
            <p:cNvGrpSpPr>
              <a:grpSpLocks/>
            </p:cNvGrpSpPr>
            <p:nvPr/>
          </p:nvGrpSpPr>
          <p:grpSpPr bwMode="auto">
            <a:xfrm>
              <a:off x="1599" y="1266"/>
              <a:ext cx="1839" cy="518"/>
              <a:chOff x="1599" y="1266"/>
              <a:chExt cx="1839" cy="518"/>
            </a:xfrm>
          </p:grpSpPr>
          <p:sp>
            <p:nvSpPr>
              <p:cNvPr id="131113" name="Rectangle 26"/>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31114" name="Rectangle 27"/>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5" name="Group 28"/>
            <p:cNvGrpSpPr>
              <a:grpSpLocks/>
            </p:cNvGrpSpPr>
            <p:nvPr/>
          </p:nvGrpSpPr>
          <p:grpSpPr bwMode="auto">
            <a:xfrm>
              <a:off x="0" y="1784"/>
              <a:ext cx="1556" cy="518"/>
              <a:chOff x="0" y="1784"/>
              <a:chExt cx="1556" cy="518"/>
            </a:xfrm>
          </p:grpSpPr>
          <p:sp>
            <p:nvSpPr>
              <p:cNvPr id="131111" name="Rectangle 29"/>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31112" name="Rectangle 30"/>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6" name="Group 31"/>
            <p:cNvGrpSpPr>
              <a:grpSpLocks/>
            </p:cNvGrpSpPr>
            <p:nvPr/>
          </p:nvGrpSpPr>
          <p:grpSpPr bwMode="auto">
            <a:xfrm>
              <a:off x="1599" y="1784"/>
              <a:ext cx="1839" cy="518"/>
              <a:chOff x="1599" y="1784"/>
              <a:chExt cx="1839" cy="518"/>
            </a:xfrm>
          </p:grpSpPr>
          <p:sp>
            <p:nvSpPr>
              <p:cNvPr id="131109" name="Rectangle 32"/>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10a. lalok mok nok </a:t>
                </a:r>
                <a:r>
                  <a:rPr lang="en-US" altLang="en-US" b="1">
                    <a:cs typeface="Times New Roman" panose="02020603050405020304" pitchFamily="18" charset="0"/>
                  </a:rPr>
                  <a:t>yorok</a:t>
                </a:r>
                <a:r>
                  <a:rPr lang="en-US" altLang="en-US">
                    <a:cs typeface="Times New Roman" panose="02020603050405020304" pitchFamily="18" charset="0"/>
                  </a:rPr>
                  <a:t> ghirok clok .</a:t>
                </a:r>
              </a:p>
              <a:p>
                <a:endParaRPr lang="en-US" altLang="en-US">
                  <a:cs typeface="Times New Roman" panose="02020603050405020304" pitchFamily="18" charset="0"/>
                </a:endParaRPr>
              </a:p>
              <a:p>
                <a:r>
                  <a:rPr lang="en-US" altLang="en-US">
                    <a:cs typeface="Times New Roman" panose="02020603050405020304" pitchFamily="18" charset="0"/>
                  </a:rPr>
                  <a:t>10b. wat nnat gat mat bat hilat .</a:t>
                </a:r>
              </a:p>
              <a:p>
                <a:endParaRPr lang="en-US" altLang="en-US" sz="3200"/>
              </a:p>
            </p:txBody>
          </p:sp>
          <p:sp>
            <p:nvSpPr>
              <p:cNvPr id="131110" name="Rectangle 33"/>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7" name="Group 34"/>
            <p:cNvGrpSpPr>
              <a:grpSpLocks/>
            </p:cNvGrpSpPr>
            <p:nvPr/>
          </p:nvGrpSpPr>
          <p:grpSpPr bwMode="auto">
            <a:xfrm>
              <a:off x="0" y="2302"/>
              <a:ext cx="1556" cy="518"/>
              <a:chOff x="0" y="2302"/>
              <a:chExt cx="1556" cy="518"/>
            </a:xfrm>
          </p:grpSpPr>
          <p:sp>
            <p:nvSpPr>
              <p:cNvPr id="131107" name="Rectangle 35"/>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farok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31108" name="Rectangle 36"/>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8" name="Group 37"/>
            <p:cNvGrpSpPr>
              <a:grpSpLocks/>
            </p:cNvGrpSpPr>
            <p:nvPr/>
          </p:nvGrpSpPr>
          <p:grpSpPr bwMode="auto">
            <a:xfrm>
              <a:off x="1599" y="2302"/>
              <a:ext cx="1839" cy="518"/>
              <a:chOff x="1599" y="2302"/>
              <a:chExt cx="1839" cy="518"/>
            </a:xfrm>
          </p:grpSpPr>
          <p:sp>
            <p:nvSpPr>
              <p:cNvPr id="131105" name="Rectangle 38"/>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11a. lalok nok crrrok </a:t>
                </a:r>
                <a:r>
                  <a:rPr lang="en-US" altLang="en-US" b="1">
                    <a:cs typeface="Times New Roman" panose="02020603050405020304" pitchFamily="18" charset="0"/>
                  </a:rPr>
                  <a:t>hihok</a:t>
                </a:r>
                <a:r>
                  <a:rPr lang="en-US" altLang="en-US">
                    <a:cs typeface="Times New Roman" panose="02020603050405020304" pitchFamily="18" charset="0"/>
                  </a:rPr>
                  <a:t> </a:t>
                </a:r>
                <a:r>
                  <a:rPr lang="en-US" altLang="en-US" b="1">
                    <a:cs typeface="Times New Roman" panose="02020603050405020304" pitchFamily="18" charset="0"/>
                  </a:rPr>
                  <a:t>yorok</a:t>
                </a:r>
                <a:r>
                  <a:rPr lang="en-US" altLang="en-US">
                    <a:cs typeface="Times New Roman" panose="02020603050405020304" pitchFamily="18" charset="0"/>
                  </a:rPr>
                  <a:t> zanzanok .</a:t>
                </a:r>
              </a:p>
              <a:p>
                <a:endParaRPr lang="en-US" altLang="en-US">
                  <a:cs typeface="Times New Roman" panose="02020603050405020304" pitchFamily="18" charset="0"/>
                </a:endParaRPr>
              </a:p>
              <a:p>
                <a:r>
                  <a:rPr lang="en-US" altLang="en-US">
                    <a:cs typeface="Times New Roman" panose="02020603050405020304" pitchFamily="18" charset="0"/>
                  </a:rPr>
                  <a:t>11b. wat nnat arrat mat zanzanat .</a:t>
                </a:r>
              </a:p>
              <a:p>
                <a:endParaRPr lang="en-US" altLang="en-US" sz="3200"/>
              </a:p>
            </p:txBody>
          </p:sp>
          <p:sp>
            <p:nvSpPr>
              <p:cNvPr id="131106" name="Rectangle 39"/>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099" name="Group 40"/>
            <p:cNvGrpSpPr>
              <a:grpSpLocks/>
            </p:cNvGrpSpPr>
            <p:nvPr/>
          </p:nvGrpSpPr>
          <p:grpSpPr bwMode="auto">
            <a:xfrm>
              <a:off x="0" y="2820"/>
              <a:ext cx="1556" cy="518"/>
              <a:chOff x="0" y="2820"/>
              <a:chExt cx="1556" cy="518"/>
            </a:xfrm>
          </p:grpSpPr>
          <p:sp>
            <p:nvSpPr>
              <p:cNvPr id="131103" name="Rectangle 41"/>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31104" name="Rectangle 42"/>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1100" name="Group 43"/>
            <p:cNvGrpSpPr>
              <a:grpSpLocks/>
            </p:cNvGrpSpPr>
            <p:nvPr/>
          </p:nvGrpSpPr>
          <p:grpSpPr bwMode="auto">
            <a:xfrm>
              <a:off x="1599" y="2820"/>
              <a:ext cx="1839" cy="518"/>
              <a:chOff x="1599" y="2820"/>
              <a:chExt cx="1839" cy="518"/>
            </a:xfrm>
          </p:grpSpPr>
          <p:sp>
            <p:nvSpPr>
              <p:cNvPr id="131101" name="Rectangle 44"/>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a:t>
                </a:r>
                <a:r>
                  <a:rPr lang="en-US" altLang="en-US" b="1">
                    <a:cs typeface="Times New Roman" panose="02020603050405020304" pitchFamily="18" charset="0"/>
                  </a:rPr>
                  <a:t>hihok</a:t>
                </a:r>
                <a:r>
                  <a:rPr lang="en-US" altLang="en-US">
                    <a:cs typeface="Times New Roman" panose="02020603050405020304" pitchFamily="18" charset="0"/>
                  </a:rPr>
                  <a:t>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31102" name="Rectangle 45"/>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31080" name="Text Box 47"/>
          <p:cNvSpPr txBox="1">
            <a:spLocks noChangeArrowheads="1"/>
          </p:cNvSpPr>
          <p:nvPr/>
        </p:nvSpPr>
        <p:spPr bwMode="auto">
          <a:xfrm>
            <a:off x="2206626" y="1081088"/>
            <a:ext cx="8613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solidFill>
                  <a:schemeClr val="tx2"/>
                </a:solidFill>
                <a:latin typeface="Arial" panose="020B0604020202020204" pitchFamily="34" charset="0"/>
              </a:rPr>
              <a:t>Your assignment, translate this to Arcturan:    </a:t>
            </a:r>
            <a:r>
              <a:rPr lang="en-US" altLang="en-US" b="1">
                <a:solidFill>
                  <a:schemeClr val="tx2"/>
                </a:solidFill>
              </a:rPr>
              <a:t>farok</a:t>
            </a:r>
            <a:r>
              <a:rPr lang="en-US" altLang="en-US">
                <a:solidFill>
                  <a:schemeClr val="tx2"/>
                </a:solidFill>
              </a:rPr>
              <a:t> crrrok </a:t>
            </a:r>
            <a:r>
              <a:rPr lang="en-US" altLang="en-US" b="1">
                <a:solidFill>
                  <a:schemeClr val="tx2"/>
                </a:solidFill>
              </a:rPr>
              <a:t>hihok</a:t>
            </a:r>
            <a:r>
              <a:rPr lang="en-US" altLang="en-US">
                <a:solidFill>
                  <a:schemeClr val="tx2"/>
                </a:solidFill>
              </a:rPr>
              <a:t> yorok clok kantok ok-yurp</a:t>
            </a:r>
          </a:p>
        </p:txBody>
      </p:sp>
      <p:sp>
        <p:nvSpPr>
          <p:cNvPr id="131081" name="Line 48"/>
          <p:cNvSpPr>
            <a:spLocks noChangeShapeType="1"/>
          </p:cNvSpPr>
          <p:nvPr/>
        </p:nvSpPr>
        <p:spPr bwMode="auto">
          <a:xfrm flipH="1">
            <a:off x="3317875"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082" name="Line 49"/>
          <p:cNvSpPr>
            <a:spLocks noChangeShapeType="1"/>
          </p:cNvSpPr>
          <p:nvPr/>
        </p:nvSpPr>
        <p:spPr bwMode="auto">
          <a:xfrm flipH="1">
            <a:off x="7127875"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083" name="Line 50"/>
          <p:cNvSpPr>
            <a:spLocks noChangeShapeType="1"/>
          </p:cNvSpPr>
          <p:nvPr/>
        </p:nvSpPr>
        <p:spPr bwMode="auto">
          <a:xfrm flipH="1">
            <a:off x="3622675" y="3657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084" name="Line 51"/>
          <p:cNvSpPr>
            <a:spLocks noChangeShapeType="1"/>
          </p:cNvSpPr>
          <p:nvPr/>
        </p:nvSpPr>
        <p:spPr bwMode="auto">
          <a:xfrm flipH="1">
            <a:off x="7585075"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085" name="Line 52"/>
          <p:cNvSpPr>
            <a:spLocks noChangeShapeType="1"/>
          </p:cNvSpPr>
          <p:nvPr/>
        </p:nvSpPr>
        <p:spPr bwMode="auto">
          <a:xfrm flipH="1">
            <a:off x="8042275"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086" name="Rectangle 49"/>
          <p:cNvSpPr>
            <a:spLocks noChangeArrowheads="1"/>
          </p:cNvSpPr>
          <p:nvPr/>
        </p:nvSpPr>
        <p:spPr bwMode="auto">
          <a:xfrm>
            <a:off x="2667001" y="655320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ChangeArrowheads="1"/>
          </p:cNvSpPr>
          <p:nvPr/>
        </p:nvSpPr>
        <p:spPr bwMode="auto">
          <a:xfrm>
            <a:off x="7886700" y="990600"/>
            <a:ext cx="10668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3122" name="Rectangle 3"/>
          <p:cNvSpPr>
            <a:spLocks noChangeArrowheads="1"/>
          </p:cNvSpPr>
          <p:nvPr/>
        </p:nvSpPr>
        <p:spPr bwMode="auto">
          <a:xfrm>
            <a:off x="6743701" y="9906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3123" name="Rectangle 4"/>
          <p:cNvSpPr>
            <a:spLocks noChangeArrowheads="1"/>
          </p:cNvSpPr>
          <p:nvPr/>
        </p:nvSpPr>
        <p:spPr bwMode="auto">
          <a:xfrm>
            <a:off x="8953500" y="990600"/>
            <a:ext cx="458788"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3124" name="Rectangle 5"/>
          <p:cNvSpPr>
            <a:spLocks noChangeArrowheads="1"/>
          </p:cNvSpPr>
          <p:nvPr/>
        </p:nvSpPr>
        <p:spPr bwMode="auto">
          <a:xfrm>
            <a:off x="9036050" y="4114800"/>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75782" name="Rectangle 6"/>
          <p:cNvSpPr>
            <a:spLocks noGrp="1" noChangeArrowheads="1"/>
          </p:cNvSpPr>
          <p:nvPr>
            <p:ph type="title"/>
          </p:nvPr>
        </p:nvSpPr>
        <p:spPr>
          <a:xfrm>
            <a:off x="2209800" y="0"/>
            <a:ext cx="8458200" cy="734076"/>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33126" name="Group 7"/>
          <p:cNvGrpSpPr>
            <a:grpSpLocks/>
          </p:cNvGrpSpPr>
          <p:nvPr/>
        </p:nvGrpSpPr>
        <p:grpSpPr bwMode="auto">
          <a:xfrm>
            <a:off x="2330450" y="1528372"/>
            <a:ext cx="8227562" cy="4864880"/>
            <a:chOff x="-3" y="0"/>
            <a:chExt cx="3441" cy="3338"/>
          </a:xfrm>
        </p:grpSpPr>
        <p:grpSp>
          <p:nvGrpSpPr>
            <p:cNvPr id="133136" name="Group 8"/>
            <p:cNvGrpSpPr>
              <a:grpSpLocks/>
            </p:cNvGrpSpPr>
            <p:nvPr/>
          </p:nvGrpSpPr>
          <p:grpSpPr bwMode="auto">
            <a:xfrm>
              <a:off x="0" y="0"/>
              <a:ext cx="3438" cy="3338"/>
              <a:chOff x="0" y="0"/>
              <a:chExt cx="3438" cy="3338"/>
            </a:xfrm>
          </p:grpSpPr>
          <p:grpSp>
            <p:nvGrpSpPr>
              <p:cNvPr id="133138" name="Group 9"/>
              <p:cNvGrpSpPr>
                <a:grpSpLocks/>
              </p:cNvGrpSpPr>
              <p:nvPr/>
            </p:nvGrpSpPr>
            <p:grpSpPr bwMode="auto">
              <a:xfrm>
                <a:off x="0" y="0"/>
                <a:ext cx="1556" cy="633"/>
                <a:chOff x="0" y="0"/>
                <a:chExt cx="1556" cy="633"/>
              </a:xfrm>
            </p:grpSpPr>
            <p:sp>
              <p:nvSpPr>
                <p:cNvPr id="133172" name="Rectangle 10"/>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33173" name="Rectangle 11"/>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39" name="Group 12"/>
              <p:cNvGrpSpPr>
                <a:grpSpLocks/>
              </p:cNvGrpSpPr>
              <p:nvPr/>
            </p:nvGrpSpPr>
            <p:grpSpPr bwMode="auto">
              <a:xfrm>
                <a:off x="1599" y="0"/>
                <a:ext cx="1839" cy="633"/>
                <a:chOff x="1599" y="0"/>
                <a:chExt cx="1839" cy="633"/>
              </a:xfrm>
            </p:grpSpPr>
            <p:sp>
              <p:nvSpPr>
                <p:cNvPr id="133170" name="Rectangle 13"/>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farok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33171" name="Rectangle 14"/>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0" name="Group 15"/>
              <p:cNvGrpSpPr>
                <a:grpSpLocks/>
              </p:cNvGrpSpPr>
              <p:nvPr/>
            </p:nvGrpSpPr>
            <p:grpSpPr bwMode="auto">
              <a:xfrm>
                <a:off x="0" y="633"/>
                <a:ext cx="1556" cy="633"/>
                <a:chOff x="0" y="633"/>
                <a:chExt cx="1556" cy="633"/>
              </a:xfrm>
            </p:grpSpPr>
            <p:sp>
              <p:nvSpPr>
                <p:cNvPr id="133168" name="Rectangle 16"/>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2a. ok-drubel ok-voon anok plok sprok .</a:t>
                  </a:r>
                </a:p>
                <a:p>
                  <a:endParaRPr lang="en-US" altLang="en-US">
                    <a:cs typeface="Times New Roman" panose="02020603050405020304" pitchFamily="18" charset="0"/>
                  </a:endParaRPr>
                </a:p>
                <a:p>
                  <a:r>
                    <a:rPr lang="en-US" altLang="en-US">
                      <a:cs typeface="Times New Roman" panose="02020603050405020304" pitchFamily="18" charset="0"/>
                    </a:rPr>
                    <a:t>2b. at-drubel at-voon pippat rrat dat .</a:t>
                  </a:r>
                </a:p>
                <a:p>
                  <a:endParaRPr lang="en-US" altLang="en-US" sz="3200"/>
                </a:p>
              </p:txBody>
            </p:sp>
            <p:sp>
              <p:nvSpPr>
                <p:cNvPr id="133169" name="Rectangle 17"/>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1" name="Group 18"/>
              <p:cNvGrpSpPr>
                <a:grpSpLocks/>
              </p:cNvGrpSpPr>
              <p:nvPr/>
            </p:nvGrpSpPr>
            <p:grpSpPr bwMode="auto">
              <a:xfrm>
                <a:off x="1599" y="633"/>
                <a:ext cx="1839" cy="633"/>
                <a:chOff x="1599" y="633"/>
                <a:chExt cx="1839" cy="633"/>
              </a:xfrm>
            </p:grpSpPr>
            <p:sp>
              <p:nvSpPr>
                <p:cNvPr id="133166" name="Rectangle 19"/>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33167" name="Rectangle 20"/>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2" name="Group 21"/>
              <p:cNvGrpSpPr>
                <a:grpSpLocks/>
              </p:cNvGrpSpPr>
              <p:nvPr/>
            </p:nvGrpSpPr>
            <p:grpSpPr bwMode="auto">
              <a:xfrm>
                <a:off x="0" y="1266"/>
                <a:ext cx="1556" cy="518"/>
                <a:chOff x="0" y="1266"/>
                <a:chExt cx="1556" cy="518"/>
              </a:xfrm>
            </p:grpSpPr>
            <p:sp>
              <p:nvSpPr>
                <p:cNvPr id="133164" name="Rectangle 22"/>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hihok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33165" name="Rectangle 23"/>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3" name="Group 24"/>
              <p:cNvGrpSpPr>
                <a:grpSpLocks/>
              </p:cNvGrpSpPr>
              <p:nvPr/>
            </p:nvGrpSpPr>
            <p:grpSpPr bwMode="auto">
              <a:xfrm>
                <a:off x="1599" y="1266"/>
                <a:ext cx="1839" cy="518"/>
                <a:chOff x="1599" y="1266"/>
                <a:chExt cx="1839" cy="518"/>
              </a:xfrm>
            </p:grpSpPr>
            <p:sp>
              <p:nvSpPr>
                <p:cNvPr id="133162" name="Rectangle 25"/>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33163" name="Rectangle 26"/>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4" name="Group 27"/>
              <p:cNvGrpSpPr>
                <a:grpSpLocks/>
              </p:cNvGrpSpPr>
              <p:nvPr/>
            </p:nvGrpSpPr>
            <p:grpSpPr bwMode="auto">
              <a:xfrm>
                <a:off x="0" y="1784"/>
                <a:ext cx="1556" cy="518"/>
                <a:chOff x="0" y="1784"/>
                <a:chExt cx="1556" cy="518"/>
              </a:xfrm>
            </p:grpSpPr>
            <p:sp>
              <p:nvSpPr>
                <p:cNvPr id="133160" name="Rectangle 28"/>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33161" name="Rectangle 29"/>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5" name="Group 30"/>
              <p:cNvGrpSpPr>
                <a:grpSpLocks/>
              </p:cNvGrpSpPr>
              <p:nvPr/>
            </p:nvGrpSpPr>
            <p:grpSpPr bwMode="auto">
              <a:xfrm>
                <a:off x="1599" y="1784"/>
                <a:ext cx="1839" cy="518"/>
                <a:chOff x="1599" y="1784"/>
                <a:chExt cx="1839" cy="518"/>
              </a:xfrm>
            </p:grpSpPr>
            <p:sp>
              <p:nvSpPr>
                <p:cNvPr id="133158" name="Rectangle 31"/>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10a. lalok mok nok yorok ghirok </a:t>
                  </a:r>
                  <a:r>
                    <a:rPr lang="en-US" altLang="en-US" b="1">
                      <a:cs typeface="Times New Roman" panose="02020603050405020304" pitchFamily="18" charset="0"/>
                    </a:rPr>
                    <a:t>clok</a:t>
                  </a:r>
                  <a:r>
                    <a:rPr lang="en-US" altLang="en-US">
                      <a:cs typeface="Times New Roman" panose="02020603050405020304" pitchFamily="18" charset="0"/>
                    </a:rPr>
                    <a:t> .</a:t>
                  </a:r>
                </a:p>
                <a:p>
                  <a:endParaRPr lang="en-US" altLang="en-US">
                    <a:cs typeface="Times New Roman" panose="02020603050405020304" pitchFamily="18" charset="0"/>
                  </a:endParaRPr>
                </a:p>
                <a:p>
                  <a:r>
                    <a:rPr lang="en-US" altLang="en-US">
                      <a:cs typeface="Times New Roman" panose="02020603050405020304" pitchFamily="18" charset="0"/>
                    </a:rPr>
                    <a:t>10b. wat nnat gat mat bat hilat .</a:t>
                  </a:r>
                </a:p>
                <a:p>
                  <a:endParaRPr lang="en-US" altLang="en-US" sz="3200"/>
                </a:p>
              </p:txBody>
            </p:sp>
            <p:sp>
              <p:nvSpPr>
                <p:cNvPr id="133159" name="Rectangle 32"/>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6" name="Group 33"/>
              <p:cNvGrpSpPr>
                <a:grpSpLocks/>
              </p:cNvGrpSpPr>
              <p:nvPr/>
            </p:nvGrpSpPr>
            <p:grpSpPr bwMode="auto">
              <a:xfrm>
                <a:off x="0" y="2302"/>
                <a:ext cx="1556" cy="518"/>
                <a:chOff x="0" y="2302"/>
                <a:chExt cx="1556" cy="518"/>
              </a:xfrm>
            </p:grpSpPr>
            <p:sp>
              <p:nvSpPr>
                <p:cNvPr id="133156" name="Rectangle 34"/>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farok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33157" name="Rectangle 35"/>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7" name="Group 36"/>
              <p:cNvGrpSpPr>
                <a:grpSpLocks/>
              </p:cNvGrpSpPr>
              <p:nvPr/>
            </p:nvGrpSpPr>
            <p:grpSpPr bwMode="auto">
              <a:xfrm>
                <a:off x="1599" y="2302"/>
                <a:ext cx="1839" cy="518"/>
                <a:chOff x="1599" y="2302"/>
                <a:chExt cx="1839" cy="518"/>
              </a:xfrm>
            </p:grpSpPr>
            <p:sp>
              <p:nvSpPr>
                <p:cNvPr id="133154" name="Rectangle 37"/>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11a. lalok nok crrrok hihok yorok zanzanok .</a:t>
                  </a:r>
                </a:p>
                <a:p>
                  <a:endParaRPr lang="en-US" altLang="en-US">
                    <a:cs typeface="Times New Roman" panose="02020603050405020304" pitchFamily="18" charset="0"/>
                  </a:endParaRPr>
                </a:p>
                <a:p>
                  <a:r>
                    <a:rPr lang="en-US" altLang="en-US">
                      <a:cs typeface="Times New Roman" panose="02020603050405020304" pitchFamily="18" charset="0"/>
                    </a:rPr>
                    <a:t>11b. wat nnat arrat mat zanzanat .</a:t>
                  </a:r>
                </a:p>
                <a:p>
                  <a:endParaRPr lang="en-US" altLang="en-US" sz="3200"/>
                </a:p>
              </p:txBody>
            </p:sp>
            <p:sp>
              <p:nvSpPr>
                <p:cNvPr id="133155" name="Rectangle 38"/>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8" name="Group 39"/>
              <p:cNvGrpSpPr>
                <a:grpSpLocks/>
              </p:cNvGrpSpPr>
              <p:nvPr/>
            </p:nvGrpSpPr>
            <p:grpSpPr bwMode="auto">
              <a:xfrm>
                <a:off x="0" y="2820"/>
                <a:ext cx="1556" cy="518"/>
                <a:chOff x="0" y="2820"/>
                <a:chExt cx="1556" cy="518"/>
              </a:xfrm>
            </p:grpSpPr>
            <p:sp>
              <p:nvSpPr>
                <p:cNvPr id="133152" name="Rectangle 40"/>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33153" name="Rectangle 41"/>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3149" name="Group 42"/>
              <p:cNvGrpSpPr>
                <a:grpSpLocks/>
              </p:cNvGrpSpPr>
              <p:nvPr/>
            </p:nvGrpSpPr>
            <p:grpSpPr bwMode="auto">
              <a:xfrm>
                <a:off x="1599" y="2820"/>
                <a:ext cx="1839" cy="518"/>
                <a:chOff x="1599" y="2820"/>
                <a:chExt cx="1839" cy="518"/>
              </a:xfrm>
            </p:grpSpPr>
            <p:sp>
              <p:nvSpPr>
                <p:cNvPr id="133150" name="Rectangle 43"/>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hihok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33151" name="Rectangle 44"/>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33137" name="Rectangle 45"/>
            <p:cNvSpPr>
              <a:spLocks noChangeArrowheads="1"/>
            </p:cNvSpPr>
            <p:nvPr/>
          </p:nvSpPr>
          <p:spPr bwMode="auto">
            <a:xfrm>
              <a:off x="-3" y="1553"/>
              <a:ext cx="77" cy="232"/>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sp>
        <p:nvSpPr>
          <p:cNvPr id="133127" name="Text Box 46"/>
          <p:cNvSpPr txBox="1">
            <a:spLocks noChangeArrowheads="1"/>
          </p:cNvSpPr>
          <p:nvPr/>
        </p:nvSpPr>
        <p:spPr bwMode="auto">
          <a:xfrm>
            <a:off x="2095500" y="990601"/>
            <a:ext cx="8648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solidFill>
                  <a:schemeClr val="tx2"/>
                </a:solidFill>
                <a:latin typeface="Arial" panose="020B0604020202020204" pitchFamily="34" charset="0"/>
              </a:rPr>
              <a:t>Your assignment, translate this to Arcturan:    </a:t>
            </a:r>
            <a:r>
              <a:rPr lang="en-US" altLang="en-US" b="1">
                <a:solidFill>
                  <a:schemeClr val="tx2"/>
                </a:solidFill>
              </a:rPr>
              <a:t>farok</a:t>
            </a:r>
            <a:r>
              <a:rPr lang="en-US" altLang="en-US">
                <a:solidFill>
                  <a:schemeClr val="tx2"/>
                </a:solidFill>
              </a:rPr>
              <a:t> crrrok </a:t>
            </a:r>
            <a:r>
              <a:rPr lang="en-US" altLang="en-US" b="1">
                <a:solidFill>
                  <a:schemeClr val="tx2"/>
                </a:solidFill>
              </a:rPr>
              <a:t>hihok</a:t>
            </a:r>
            <a:r>
              <a:rPr lang="en-US" altLang="en-US">
                <a:solidFill>
                  <a:schemeClr val="tx2"/>
                </a:solidFill>
              </a:rPr>
              <a:t> </a:t>
            </a:r>
            <a:r>
              <a:rPr lang="en-US" altLang="en-US" b="1">
                <a:solidFill>
                  <a:schemeClr val="tx2"/>
                </a:solidFill>
              </a:rPr>
              <a:t>yorok</a:t>
            </a:r>
            <a:r>
              <a:rPr lang="en-US" altLang="en-US">
                <a:solidFill>
                  <a:schemeClr val="tx2"/>
                </a:solidFill>
              </a:rPr>
              <a:t> clok kantok ok-yurp</a:t>
            </a:r>
          </a:p>
        </p:txBody>
      </p:sp>
      <p:sp>
        <p:nvSpPr>
          <p:cNvPr id="133128" name="Line 47"/>
          <p:cNvSpPr>
            <a:spLocks noChangeShapeType="1"/>
          </p:cNvSpPr>
          <p:nvPr/>
        </p:nvSpPr>
        <p:spPr bwMode="auto">
          <a:xfrm flipH="1">
            <a:off x="3397250"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29" name="Line 48"/>
          <p:cNvSpPr>
            <a:spLocks noChangeShapeType="1"/>
          </p:cNvSpPr>
          <p:nvPr/>
        </p:nvSpPr>
        <p:spPr bwMode="auto">
          <a:xfrm flipH="1">
            <a:off x="7207250"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30" name="Line 49"/>
          <p:cNvSpPr>
            <a:spLocks noChangeShapeType="1"/>
          </p:cNvSpPr>
          <p:nvPr/>
        </p:nvSpPr>
        <p:spPr bwMode="auto">
          <a:xfrm flipH="1">
            <a:off x="3702050" y="3657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31" name="Line 50"/>
          <p:cNvSpPr>
            <a:spLocks noChangeShapeType="1"/>
          </p:cNvSpPr>
          <p:nvPr/>
        </p:nvSpPr>
        <p:spPr bwMode="auto">
          <a:xfrm flipH="1">
            <a:off x="76644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32" name="Line 51"/>
          <p:cNvSpPr>
            <a:spLocks noChangeShapeType="1"/>
          </p:cNvSpPr>
          <p:nvPr/>
        </p:nvSpPr>
        <p:spPr bwMode="auto">
          <a:xfrm flipH="1">
            <a:off x="8121650"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33" name="Line 52"/>
          <p:cNvSpPr>
            <a:spLocks noChangeShapeType="1"/>
          </p:cNvSpPr>
          <p:nvPr/>
        </p:nvSpPr>
        <p:spPr bwMode="auto">
          <a:xfrm flipH="1">
            <a:off x="8121650" y="5181600"/>
            <a:ext cx="685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34" name="Line 53"/>
          <p:cNvSpPr>
            <a:spLocks noChangeShapeType="1"/>
          </p:cNvSpPr>
          <p:nvPr/>
        </p:nvSpPr>
        <p:spPr bwMode="auto">
          <a:xfrm flipH="1">
            <a:off x="7893050" y="4419600"/>
            <a:ext cx="304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35" name="Rectangle 49"/>
          <p:cNvSpPr>
            <a:spLocks noChangeArrowheads="1"/>
          </p:cNvSpPr>
          <p:nvPr/>
        </p:nvSpPr>
        <p:spPr bwMode="auto">
          <a:xfrm>
            <a:off x="3244851" y="654685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ChangeArrowheads="1"/>
          </p:cNvSpPr>
          <p:nvPr/>
        </p:nvSpPr>
        <p:spPr bwMode="auto">
          <a:xfrm>
            <a:off x="7886700" y="1066800"/>
            <a:ext cx="10668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5170" name="Rectangle 3"/>
          <p:cNvSpPr>
            <a:spLocks noChangeArrowheads="1"/>
          </p:cNvSpPr>
          <p:nvPr/>
        </p:nvSpPr>
        <p:spPr bwMode="auto">
          <a:xfrm>
            <a:off x="6743701" y="10668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5171" name="Rectangle 4"/>
          <p:cNvSpPr>
            <a:spLocks noChangeArrowheads="1"/>
          </p:cNvSpPr>
          <p:nvPr/>
        </p:nvSpPr>
        <p:spPr bwMode="auto">
          <a:xfrm>
            <a:off x="8953500" y="1066800"/>
            <a:ext cx="458788"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5172" name="Rectangle 5"/>
          <p:cNvSpPr>
            <a:spLocks noChangeArrowheads="1"/>
          </p:cNvSpPr>
          <p:nvPr/>
        </p:nvSpPr>
        <p:spPr bwMode="auto">
          <a:xfrm>
            <a:off x="9036050" y="4114800"/>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77830" name="Rectangle 6"/>
          <p:cNvSpPr>
            <a:spLocks noGrp="1" noChangeArrowheads="1"/>
          </p:cNvSpPr>
          <p:nvPr>
            <p:ph type="title"/>
          </p:nvPr>
        </p:nvSpPr>
        <p:spPr>
          <a:xfrm>
            <a:off x="2190750" y="14286"/>
            <a:ext cx="8458200" cy="754275"/>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35174" name="Group 7"/>
          <p:cNvGrpSpPr>
            <a:grpSpLocks/>
          </p:cNvGrpSpPr>
          <p:nvPr/>
        </p:nvGrpSpPr>
        <p:grpSpPr bwMode="auto">
          <a:xfrm>
            <a:off x="2330450" y="1528372"/>
            <a:ext cx="8227562" cy="4864880"/>
            <a:chOff x="-3" y="0"/>
            <a:chExt cx="3441" cy="3338"/>
          </a:xfrm>
        </p:grpSpPr>
        <p:grpSp>
          <p:nvGrpSpPr>
            <p:cNvPr id="135190" name="Group 8"/>
            <p:cNvGrpSpPr>
              <a:grpSpLocks/>
            </p:cNvGrpSpPr>
            <p:nvPr/>
          </p:nvGrpSpPr>
          <p:grpSpPr bwMode="auto">
            <a:xfrm>
              <a:off x="0" y="0"/>
              <a:ext cx="3438" cy="3338"/>
              <a:chOff x="0" y="0"/>
              <a:chExt cx="3438" cy="3338"/>
            </a:xfrm>
          </p:grpSpPr>
          <p:grpSp>
            <p:nvGrpSpPr>
              <p:cNvPr id="135192" name="Group 9"/>
              <p:cNvGrpSpPr>
                <a:grpSpLocks/>
              </p:cNvGrpSpPr>
              <p:nvPr/>
            </p:nvGrpSpPr>
            <p:grpSpPr bwMode="auto">
              <a:xfrm>
                <a:off x="0" y="0"/>
                <a:ext cx="1556" cy="633"/>
                <a:chOff x="0" y="0"/>
                <a:chExt cx="1556" cy="633"/>
              </a:xfrm>
            </p:grpSpPr>
            <p:sp>
              <p:nvSpPr>
                <p:cNvPr id="135226" name="Rectangle 10"/>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35227" name="Rectangle 11"/>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193" name="Group 12"/>
              <p:cNvGrpSpPr>
                <a:grpSpLocks/>
              </p:cNvGrpSpPr>
              <p:nvPr/>
            </p:nvGrpSpPr>
            <p:grpSpPr bwMode="auto">
              <a:xfrm>
                <a:off x="1599" y="0"/>
                <a:ext cx="1839" cy="633"/>
                <a:chOff x="1599" y="0"/>
                <a:chExt cx="1839" cy="633"/>
              </a:xfrm>
            </p:grpSpPr>
            <p:sp>
              <p:nvSpPr>
                <p:cNvPr id="135224" name="Rectangle 13"/>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farok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35225" name="Rectangle 14"/>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194" name="Group 15"/>
              <p:cNvGrpSpPr>
                <a:grpSpLocks/>
              </p:cNvGrpSpPr>
              <p:nvPr/>
            </p:nvGrpSpPr>
            <p:grpSpPr bwMode="auto">
              <a:xfrm>
                <a:off x="0" y="633"/>
                <a:ext cx="1556" cy="633"/>
                <a:chOff x="0" y="633"/>
                <a:chExt cx="1556" cy="633"/>
              </a:xfrm>
            </p:grpSpPr>
            <p:sp>
              <p:nvSpPr>
                <p:cNvPr id="135222" name="Rectangle 16"/>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2a. ok-drubel ok-voon anok plok sprok .</a:t>
                  </a:r>
                </a:p>
                <a:p>
                  <a:endParaRPr lang="en-US" altLang="en-US">
                    <a:cs typeface="Times New Roman" panose="02020603050405020304" pitchFamily="18" charset="0"/>
                  </a:endParaRPr>
                </a:p>
                <a:p>
                  <a:r>
                    <a:rPr lang="en-US" altLang="en-US">
                      <a:cs typeface="Times New Roman" panose="02020603050405020304" pitchFamily="18" charset="0"/>
                    </a:rPr>
                    <a:t>2b. at-drubel at-voon pippat rrat dat .</a:t>
                  </a:r>
                </a:p>
                <a:p>
                  <a:endParaRPr lang="en-US" altLang="en-US" sz="3200"/>
                </a:p>
              </p:txBody>
            </p:sp>
            <p:sp>
              <p:nvSpPr>
                <p:cNvPr id="135223" name="Rectangle 17"/>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195" name="Group 18"/>
              <p:cNvGrpSpPr>
                <a:grpSpLocks/>
              </p:cNvGrpSpPr>
              <p:nvPr/>
            </p:nvGrpSpPr>
            <p:grpSpPr bwMode="auto">
              <a:xfrm>
                <a:off x="1599" y="633"/>
                <a:ext cx="1839" cy="633"/>
                <a:chOff x="1599" y="633"/>
                <a:chExt cx="1839" cy="633"/>
              </a:xfrm>
            </p:grpSpPr>
            <p:sp>
              <p:nvSpPr>
                <p:cNvPr id="135220" name="Rectangle 19"/>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35221" name="Rectangle 20"/>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196" name="Group 21"/>
              <p:cNvGrpSpPr>
                <a:grpSpLocks/>
              </p:cNvGrpSpPr>
              <p:nvPr/>
            </p:nvGrpSpPr>
            <p:grpSpPr bwMode="auto">
              <a:xfrm>
                <a:off x="0" y="1266"/>
                <a:ext cx="1556" cy="518"/>
                <a:chOff x="0" y="1266"/>
                <a:chExt cx="1556" cy="518"/>
              </a:xfrm>
            </p:grpSpPr>
            <p:sp>
              <p:nvSpPr>
                <p:cNvPr id="135218" name="Rectangle 22"/>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hihok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35219" name="Rectangle 23"/>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197" name="Group 24"/>
              <p:cNvGrpSpPr>
                <a:grpSpLocks/>
              </p:cNvGrpSpPr>
              <p:nvPr/>
            </p:nvGrpSpPr>
            <p:grpSpPr bwMode="auto">
              <a:xfrm>
                <a:off x="1599" y="1266"/>
                <a:ext cx="1839" cy="518"/>
                <a:chOff x="1599" y="1266"/>
                <a:chExt cx="1839" cy="518"/>
              </a:xfrm>
            </p:grpSpPr>
            <p:sp>
              <p:nvSpPr>
                <p:cNvPr id="135216" name="Rectangle 25"/>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35217" name="Rectangle 26"/>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198" name="Group 27"/>
              <p:cNvGrpSpPr>
                <a:grpSpLocks/>
              </p:cNvGrpSpPr>
              <p:nvPr/>
            </p:nvGrpSpPr>
            <p:grpSpPr bwMode="auto">
              <a:xfrm>
                <a:off x="0" y="1784"/>
                <a:ext cx="1556" cy="518"/>
                <a:chOff x="0" y="1784"/>
                <a:chExt cx="1556" cy="518"/>
              </a:xfrm>
            </p:grpSpPr>
            <p:sp>
              <p:nvSpPr>
                <p:cNvPr id="135214" name="Rectangle 28"/>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35215" name="Rectangle 29"/>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199" name="Group 30"/>
              <p:cNvGrpSpPr>
                <a:grpSpLocks/>
              </p:cNvGrpSpPr>
              <p:nvPr/>
            </p:nvGrpSpPr>
            <p:grpSpPr bwMode="auto">
              <a:xfrm>
                <a:off x="1599" y="1784"/>
                <a:ext cx="1839" cy="518"/>
                <a:chOff x="1599" y="1784"/>
                <a:chExt cx="1839" cy="518"/>
              </a:xfrm>
            </p:grpSpPr>
            <p:sp>
              <p:nvSpPr>
                <p:cNvPr id="135212" name="Rectangle 31"/>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10a. lalok mok nok yorok ghirok </a:t>
                  </a:r>
                  <a:r>
                    <a:rPr lang="en-US" altLang="en-US" b="1">
                      <a:cs typeface="Times New Roman" panose="02020603050405020304" pitchFamily="18" charset="0"/>
                    </a:rPr>
                    <a:t>clok</a:t>
                  </a:r>
                  <a:r>
                    <a:rPr lang="en-US" altLang="en-US">
                      <a:cs typeface="Times New Roman" panose="02020603050405020304" pitchFamily="18" charset="0"/>
                    </a:rPr>
                    <a:t> .</a:t>
                  </a:r>
                </a:p>
                <a:p>
                  <a:endParaRPr lang="en-US" altLang="en-US">
                    <a:cs typeface="Times New Roman" panose="02020603050405020304" pitchFamily="18" charset="0"/>
                  </a:endParaRPr>
                </a:p>
                <a:p>
                  <a:r>
                    <a:rPr lang="en-US" altLang="en-US">
                      <a:cs typeface="Times New Roman" panose="02020603050405020304" pitchFamily="18" charset="0"/>
                    </a:rPr>
                    <a:t>10b. wat nnat gat mat bat hilat .</a:t>
                  </a:r>
                </a:p>
                <a:p>
                  <a:endParaRPr lang="en-US" altLang="en-US" sz="3200"/>
                </a:p>
              </p:txBody>
            </p:sp>
            <p:sp>
              <p:nvSpPr>
                <p:cNvPr id="135213" name="Rectangle 32"/>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200" name="Group 33"/>
              <p:cNvGrpSpPr>
                <a:grpSpLocks/>
              </p:cNvGrpSpPr>
              <p:nvPr/>
            </p:nvGrpSpPr>
            <p:grpSpPr bwMode="auto">
              <a:xfrm>
                <a:off x="0" y="2302"/>
                <a:ext cx="1556" cy="518"/>
                <a:chOff x="0" y="2302"/>
                <a:chExt cx="1556" cy="518"/>
              </a:xfrm>
            </p:grpSpPr>
            <p:sp>
              <p:nvSpPr>
                <p:cNvPr id="135210" name="Rectangle 34"/>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farok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35211" name="Rectangle 35"/>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201" name="Group 36"/>
              <p:cNvGrpSpPr>
                <a:grpSpLocks/>
              </p:cNvGrpSpPr>
              <p:nvPr/>
            </p:nvGrpSpPr>
            <p:grpSpPr bwMode="auto">
              <a:xfrm>
                <a:off x="1599" y="2302"/>
                <a:ext cx="1839" cy="518"/>
                <a:chOff x="1599" y="2302"/>
                <a:chExt cx="1839" cy="518"/>
              </a:xfrm>
            </p:grpSpPr>
            <p:sp>
              <p:nvSpPr>
                <p:cNvPr id="135208" name="Rectangle 37"/>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11a. lalok nok crrrok hihok yorok zanzanok .</a:t>
                  </a:r>
                </a:p>
                <a:p>
                  <a:endParaRPr lang="en-US" altLang="en-US">
                    <a:cs typeface="Times New Roman" panose="02020603050405020304" pitchFamily="18" charset="0"/>
                  </a:endParaRPr>
                </a:p>
                <a:p>
                  <a:r>
                    <a:rPr lang="en-US" altLang="en-US">
                      <a:cs typeface="Times New Roman" panose="02020603050405020304" pitchFamily="18" charset="0"/>
                    </a:rPr>
                    <a:t>11b. wat nnat arrat mat zanzanat .</a:t>
                  </a:r>
                </a:p>
                <a:p>
                  <a:endParaRPr lang="en-US" altLang="en-US" sz="3200"/>
                </a:p>
              </p:txBody>
            </p:sp>
            <p:sp>
              <p:nvSpPr>
                <p:cNvPr id="135209" name="Rectangle 38"/>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202" name="Group 39"/>
              <p:cNvGrpSpPr>
                <a:grpSpLocks/>
              </p:cNvGrpSpPr>
              <p:nvPr/>
            </p:nvGrpSpPr>
            <p:grpSpPr bwMode="auto">
              <a:xfrm>
                <a:off x="0" y="2820"/>
                <a:ext cx="1556" cy="518"/>
                <a:chOff x="0" y="2820"/>
                <a:chExt cx="1556" cy="518"/>
              </a:xfrm>
            </p:grpSpPr>
            <p:sp>
              <p:nvSpPr>
                <p:cNvPr id="135206" name="Rectangle 40"/>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35207" name="Rectangle 41"/>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5203" name="Group 42"/>
              <p:cNvGrpSpPr>
                <a:grpSpLocks/>
              </p:cNvGrpSpPr>
              <p:nvPr/>
            </p:nvGrpSpPr>
            <p:grpSpPr bwMode="auto">
              <a:xfrm>
                <a:off x="1599" y="2820"/>
                <a:ext cx="1839" cy="518"/>
                <a:chOff x="1599" y="2820"/>
                <a:chExt cx="1839" cy="518"/>
              </a:xfrm>
            </p:grpSpPr>
            <p:sp>
              <p:nvSpPr>
                <p:cNvPr id="135204" name="Rectangle 43"/>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hihok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35205" name="Rectangle 44"/>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35191" name="Rectangle 45"/>
            <p:cNvSpPr>
              <a:spLocks noChangeArrowheads="1"/>
            </p:cNvSpPr>
            <p:nvPr/>
          </p:nvSpPr>
          <p:spPr bwMode="auto">
            <a:xfrm>
              <a:off x="-3" y="1553"/>
              <a:ext cx="77" cy="232"/>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sp>
        <p:nvSpPr>
          <p:cNvPr id="135175" name="Text Box 46"/>
          <p:cNvSpPr txBox="1">
            <a:spLocks noChangeArrowheads="1"/>
          </p:cNvSpPr>
          <p:nvPr/>
        </p:nvSpPr>
        <p:spPr bwMode="auto">
          <a:xfrm>
            <a:off x="2095500" y="1066801"/>
            <a:ext cx="8648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solidFill>
                  <a:schemeClr val="tx2"/>
                </a:solidFill>
                <a:latin typeface="Arial" panose="020B0604020202020204" pitchFamily="34" charset="0"/>
              </a:rPr>
              <a:t>Your assignment, translate this to Arcturan:    </a:t>
            </a:r>
            <a:r>
              <a:rPr lang="en-US" altLang="en-US" b="1">
                <a:solidFill>
                  <a:schemeClr val="tx2"/>
                </a:solidFill>
              </a:rPr>
              <a:t>farok</a:t>
            </a:r>
            <a:r>
              <a:rPr lang="en-US" altLang="en-US">
                <a:solidFill>
                  <a:schemeClr val="tx2"/>
                </a:solidFill>
              </a:rPr>
              <a:t> crrrok </a:t>
            </a:r>
            <a:r>
              <a:rPr lang="en-US" altLang="en-US" b="1">
                <a:solidFill>
                  <a:schemeClr val="tx2"/>
                </a:solidFill>
              </a:rPr>
              <a:t>hihok</a:t>
            </a:r>
            <a:r>
              <a:rPr lang="en-US" altLang="en-US">
                <a:solidFill>
                  <a:schemeClr val="tx2"/>
                </a:solidFill>
              </a:rPr>
              <a:t> </a:t>
            </a:r>
            <a:r>
              <a:rPr lang="en-US" altLang="en-US" b="1">
                <a:solidFill>
                  <a:schemeClr val="tx2"/>
                </a:solidFill>
              </a:rPr>
              <a:t>yorok</a:t>
            </a:r>
            <a:r>
              <a:rPr lang="en-US" altLang="en-US">
                <a:solidFill>
                  <a:schemeClr val="tx2"/>
                </a:solidFill>
              </a:rPr>
              <a:t> clok kantok ok-yurp</a:t>
            </a:r>
          </a:p>
        </p:txBody>
      </p:sp>
      <p:sp>
        <p:nvSpPr>
          <p:cNvPr id="135176" name="Line 47"/>
          <p:cNvSpPr>
            <a:spLocks noChangeShapeType="1"/>
          </p:cNvSpPr>
          <p:nvPr/>
        </p:nvSpPr>
        <p:spPr bwMode="auto">
          <a:xfrm flipH="1">
            <a:off x="3397250"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77" name="Line 48"/>
          <p:cNvSpPr>
            <a:spLocks noChangeShapeType="1"/>
          </p:cNvSpPr>
          <p:nvPr/>
        </p:nvSpPr>
        <p:spPr bwMode="auto">
          <a:xfrm flipH="1">
            <a:off x="7207250"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78" name="Line 49"/>
          <p:cNvSpPr>
            <a:spLocks noChangeShapeType="1"/>
          </p:cNvSpPr>
          <p:nvPr/>
        </p:nvSpPr>
        <p:spPr bwMode="auto">
          <a:xfrm flipH="1">
            <a:off x="3702050" y="3657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79" name="Line 50"/>
          <p:cNvSpPr>
            <a:spLocks noChangeShapeType="1"/>
          </p:cNvSpPr>
          <p:nvPr/>
        </p:nvSpPr>
        <p:spPr bwMode="auto">
          <a:xfrm flipH="1">
            <a:off x="76644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0" name="Line 51"/>
          <p:cNvSpPr>
            <a:spLocks noChangeShapeType="1"/>
          </p:cNvSpPr>
          <p:nvPr/>
        </p:nvSpPr>
        <p:spPr bwMode="auto">
          <a:xfrm flipH="1">
            <a:off x="8121650"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1" name="Line 52"/>
          <p:cNvSpPr>
            <a:spLocks noChangeShapeType="1"/>
          </p:cNvSpPr>
          <p:nvPr/>
        </p:nvSpPr>
        <p:spPr bwMode="auto">
          <a:xfrm flipH="1">
            <a:off x="6902450" y="4419600"/>
            <a:ext cx="23622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2" name="Line 53"/>
          <p:cNvSpPr>
            <a:spLocks noChangeShapeType="1"/>
          </p:cNvSpPr>
          <p:nvPr/>
        </p:nvSpPr>
        <p:spPr bwMode="auto">
          <a:xfrm flipH="1">
            <a:off x="7359650" y="4419600"/>
            <a:ext cx="19050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3" name="Line 54"/>
          <p:cNvSpPr>
            <a:spLocks noChangeShapeType="1"/>
          </p:cNvSpPr>
          <p:nvPr/>
        </p:nvSpPr>
        <p:spPr bwMode="auto">
          <a:xfrm flipH="1">
            <a:off x="7664450" y="4419600"/>
            <a:ext cx="16002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4" name="Line 55"/>
          <p:cNvSpPr>
            <a:spLocks noChangeShapeType="1"/>
          </p:cNvSpPr>
          <p:nvPr/>
        </p:nvSpPr>
        <p:spPr bwMode="auto">
          <a:xfrm flipH="1">
            <a:off x="7969250" y="4419600"/>
            <a:ext cx="1524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5" name="Line 56"/>
          <p:cNvSpPr>
            <a:spLocks noChangeShapeType="1"/>
          </p:cNvSpPr>
          <p:nvPr/>
        </p:nvSpPr>
        <p:spPr bwMode="auto">
          <a:xfrm flipH="1">
            <a:off x="8274050" y="4419600"/>
            <a:ext cx="990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6" name="Line 57"/>
          <p:cNvSpPr>
            <a:spLocks noChangeShapeType="1"/>
          </p:cNvSpPr>
          <p:nvPr/>
        </p:nvSpPr>
        <p:spPr bwMode="auto">
          <a:xfrm flipH="1">
            <a:off x="8578850" y="4419600"/>
            <a:ext cx="685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7" name="Text Box 58"/>
          <p:cNvSpPr txBox="1">
            <a:spLocks noChangeArrowheads="1"/>
          </p:cNvSpPr>
          <p:nvPr/>
        </p:nvSpPr>
        <p:spPr bwMode="auto">
          <a:xfrm>
            <a:off x="9493250" y="4343401"/>
            <a:ext cx="565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latin typeface="Arial" panose="020B0604020202020204" pitchFamily="34" charset="0"/>
              </a:rPr>
              <a:t>???</a:t>
            </a:r>
          </a:p>
        </p:txBody>
      </p:sp>
      <p:sp>
        <p:nvSpPr>
          <p:cNvPr id="135188" name="Line 59"/>
          <p:cNvSpPr>
            <a:spLocks noChangeShapeType="1"/>
          </p:cNvSpPr>
          <p:nvPr/>
        </p:nvSpPr>
        <p:spPr bwMode="auto">
          <a:xfrm flipH="1">
            <a:off x="81978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189" name="Rectangle 49"/>
          <p:cNvSpPr>
            <a:spLocks noChangeArrowheads="1"/>
          </p:cNvSpPr>
          <p:nvPr/>
        </p:nvSpPr>
        <p:spPr bwMode="auto">
          <a:xfrm>
            <a:off x="3549651" y="654685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4400" dirty="0" smtClean="0"/>
              <a:t>Machine Translation</a:t>
            </a:r>
          </a:p>
        </p:txBody>
      </p:sp>
      <p:sp>
        <p:nvSpPr>
          <p:cNvPr id="29699" name="Rectangle 3"/>
          <p:cNvSpPr>
            <a:spLocks noGrp="1" noChangeArrowheads="1"/>
          </p:cNvSpPr>
          <p:nvPr>
            <p:ph idx="1"/>
          </p:nvPr>
        </p:nvSpPr>
        <p:spPr>
          <a:xfrm>
            <a:off x="2057400" y="1143000"/>
            <a:ext cx="9067800" cy="5257800"/>
          </a:xfrm>
        </p:spPr>
        <p:txBody>
          <a:bodyPr/>
          <a:lstStyle/>
          <a:p>
            <a:pPr marL="360363" indent="-360363" eaLnBrk="1" hangingPunct="1">
              <a:lnSpc>
                <a:spcPct val="90000"/>
              </a:lnSpc>
            </a:pPr>
            <a:r>
              <a:rPr lang="en-US" altLang="en-US" sz="2800" dirty="0" smtClean="0"/>
              <a:t>Issues:</a:t>
            </a:r>
            <a:endParaRPr lang="en-US" altLang="en-US" dirty="0" smtClean="0"/>
          </a:p>
          <a:p>
            <a:pPr lvl="1" eaLnBrk="1" hangingPunct="1">
              <a:lnSpc>
                <a:spcPct val="90000"/>
              </a:lnSpc>
            </a:pPr>
            <a:r>
              <a:rPr lang="en-US" altLang="en-US" sz="2800" dirty="0"/>
              <a:t>Sentence segmentation: 4 English sentences to 1 Chinese</a:t>
            </a:r>
          </a:p>
          <a:p>
            <a:pPr lvl="1" eaLnBrk="1" hangingPunct="1">
              <a:lnSpc>
                <a:spcPct val="90000"/>
              </a:lnSpc>
            </a:pPr>
            <a:r>
              <a:rPr lang="en-US" altLang="en-US" sz="2800" dirty="0"/>
              <a:t>Grammatical differences</a:t>
            </a:r>
          </a:p>
          <a:p>
            <a:pPr marL="984250" lvl="2" indent="-298450" eaLnBrk="1" hangingPunct="1">
              <a:lnSpc>
                <a:spcPct val="90000"/>
              </a:lnSpc>
            </a:pPr>
            <a:r>
              <a:rPr lang="en-US" altLang="en-US" sz="2400" dirty="0"/>
              <a:t>Chinese rarely marks </a:t>
            </a:r>
            <a:r>
              <a:rPr lang="en-US" altLang="en-US" sz="2400" dirty="0" smtClean="0"/>
              <a:t>tense:</a:t>
            </a:r>
          </a:p>
          <a:p>
            <a:pPr marL="1327150" lvl="3" indent="-298450">
              <a:lnSpc>
                <a:spcPct val="90000"/>
              </a:lnSpc>
            </a:pPr>
            <a:r>
              <a:rPr lang="en-US" altLang="en-US" sz="2700" dirty="0" smtClean="0"/>
              <a:t>As</a:t>
            </a:r>
            <a:r>
              <a:rPr lang="en-US" altLang="en-US" sz="2700" dirty="0"/>
              <a:t>, turned to, had </a:t>
            </a:r>
            <a:r>
              <a:rPr lang="en-US" altLang="en-US" sz="2700" dirty="0" smtClean="0"/>
              <a:t>begun</a:t>
            </a:r>
          </a:p>
          <a:p>
            <a:pPr marL="1327150" lvl="3" indent="-298450">
              <a:lnSpc>
                <a:spcPct val="90000"/>
              </a:lnSpc>
            </a:pPr>
            <a:r>
              <a:rPr lang="en-US" altLang="en-US" sz="2400" i="1" dirty="0" err="1" smtClean="0"/>
              <a:t>tou</a:t>
            </a:r>
            <a:r>
              <a:rPr lang="en-US" altLang="en-US" sz="2400" dirty="0" smtClean="0"/>
              <a:t> </a:t>
            </a:r>
            <a:r>
              <a:rPr lang="en-US" altLang="en-US" sz="2400" dirty="0" smtClean="0">
                <a:sym typeface="Wingdings" panose="05000000000000000000" pitchFamily="2" charset="2"/>
              </a:rPr>
              <a:t></a:t>
            </a:r>
            <a:r>
              <a:rPr lang="en-US" altLang="en-US" sz="2400" dirty="0" smtClean="0"/>
              <a:t> </a:t>
            </a:r>
            <a:r>
              <a:rPr lang="en-US" altLang="en-US" sz="2400" dirty="0"/>
              <a:t>penetrated</a:t>
            </a:r>
          </a:p>
          <a:p>
            <a:pPr marL="984250" lvl="2" indent="-298450" eaLnBrk="1" hangingPunct="1">
              <a:lnSpc>
                <a:spcPct val="90000"/>
              </a:lnSpc>
            </a:pPr>
            <a:r>
              <a:rPr lang="en-US" altLang="en-US" sz="2400" dirty="0"/>
              <a:t>No pronouns or articles in Chinese</a:t>
            </a:r>
          </a:p>
          <a:p>
            <a:pPr lvl="1" eaLnBrk="1" hangingPunct="1">
              <a:lnSpc>
                <a:spcPct val="90000"/>
              </a:lnSpc>
            </a:pPr>
            <a:r>
              <a:rPr lang="en-US" altLang="en-US" sz="2800" dirty="0"/>
              <a:t>Stylistic and cultural </a:t>
            </a:r>
            <a:r>
              <a:rPr lang="en-US" altLang="en-US" sz="2800" dirty="0" smtClean="0"/>
              <a:t>differences</a:t>
            </a:r>
          </a:p>
          <a:p>
            <a:pPr lvl="2">
              <a:lnSpc>
                <a:spcPct val="90000"/>
              </a:lnSpc>
            </a:pPr>
            <a:r>
              <a:rPr lang="en-US" altLang="en-US" sz="2400" dirty="0"/>
              <a:t>Bamboo tip </a:t>
            </a:r>
            <a:r>
              <a:rPr lang="en-US" altLang="en-US" sz="2400" dirty="0" smtClean="0"/>
              <a:t>plantain </a:t>
            </a:r>
            <a:r>
              <a:rPr lang="en-US" altLang="en-US" sz="2400" dirty="0"/>
              <a:t>leaf </a:t>
            </a:r>
            <a:r>
              <a:rPr lang="en-US" altLang="en-US" sz="2400" dirty="0">
                <a:sym typeface="Wingdings" panose="05000000000000000000" pitchFamily="2" charset="2"/>
              </a:rPr>
              <a:t></a:t>
            </a:r>
            <a:r>
              <a:rPr lang="en-US" altLang="en-US" sz="2400" dirty="0" smtClean="0"/>
              <a:t> </a:t>
            </a:r>
            <a:r>
              <a:rPr lang="en-US" altLang="en-US" sz="2400" dirty="0"/>
              <a:t>bamboos and plantains</a:t>
            </a:r>
          </a:p>
          <a:p>
            <a:pPr lvl="2">
              <a:lnSpc>
                <a:spcPct val="90000"/>
              </a:lnSpc>
            </a:pPr>
            <a:r>
              <a:rPr lang="en-US" altLang="en-US" sz="2400" dirty="0" smtClean="0"/>
              <a:t>Ma </a:t>
            </a:r>
            <a:r>
              <a:rPr lang="ja-JP" altLang="en-US" sz="2400" dirty="0"/>
              <a:t>‘</a:t>
            </a:r>
            <a:r>
              <a:rPr lang="en-US" altLang="ja-JP" sz="2400" dirty="0"/>
              <a:t>curtain</a:t>
            </a:r>
            <a:r>
              <a:rPr lang="ja-JP" altLang="en-US" sz="2400" dirty="0"/>
              <a:t>’</a:t>
            </a:r>
            <a:r>
              <a:rPr lang="en-US" altLang="ja-JP" sz="2400" dirty="0"/>
              <a:t> </a:t>
            </a:r>
            <a:r>
              <a:rPr lang="en-US" altLang="en-US" sz="2400" dirty="0">
                <a:sym typeface="Wingdings" panose="05000000000000000000" pitchFamily="2" charset="2"/>
              </a:rPr>
              <a:t></a:t>
            </a:r>
            <a:r>
              <a:rPr lang="en-US" altLang="ja-JP" sz="2400" dirty="0" smtClean="0"/>
              <a:t> </a:t>
            </a:r>
            <a:r>
              <a:rPr lang="en-US" altLang="ja-JP" sz="2400" dirty="0"/>
              <a:t>curtains of her bed</a:t>
            </a:r>
          </a:p>
          <a:p>
            <a:pPr lvl="2">
              <a:lnSpc>
                <a:spcPct val="90000"/>
              </a:lnSpc>
            </a:pPr>
            <a:r>
              <a:rPr lang="en-US" altLang="en-US" sz="2400" dirty="0"/>
              <a:t>Rain sound sigh drop </a:t>
            </a:r>
            <a:r>
              <a:rPr lang="en-US" altLang="en-US" sz="2400" dirty="0">
                <a:sym typeface="Wingdings" panose="05000000000000000000" pitchFamily="2" charset="2"/>
              </a:rPr>
              <a:t></a:t>
            </a:r>
            <a:r>
              <a:rPr lang="en-US" altLang="en-US" sz="2400" dirty="0" smtClean="0"/>
              <a:t> </a:t>
            </a:r>
            <a:r>
              <a:rPr lang="en-US" altLang="en-US" sz="2400" dirty="0"/>
              <a:t>insistent rustle of the rain</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ChangeArrowheads="1"/>
          </p:cNvSpPr>
          <p:nvPr/>
        </p:nvSpPr>
        <p:spPr bwMode="auto">
          <a:xfrm>
            <a:off x="7886700" y="1066800"/>
            <a:ext cx="10668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7218" name="Rectangle 3"/>
          <p:cNvSpPr>
            <a:spLocks noChangeArrowheads="1"/>
          </p:cNvSpPr>
          <p:nvPr/>
        </p:nvSpPr>
        <p:spPr bwMode="auto">
          <a:xfrm>
            <a:off x="6743701" y="10668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7219" name="Rectangle 4"/>
          <p:cNvSpPr>
            <a:spLocks noChangeArrowheads="1"/>
          </p:cNvSpPr>
          <p:nvPr/>
        </p:nvSpPr>
        <p:spPr bwMode="auto">
          <a:xfrm>
            <a:off x="8953500" y="1066800"/>
            <a:ext cx="458788"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7220" name="Rectangle 5"/>
          <p:cNvSpPr>
            <a:spLocks noChangeArrowheads="1"/>
          </p:cNvSpPr>
          <p:nvPr/>
        </p:nvSpPr>
        <p:spPr bwMode="auto">
          <a:xfrm>
            <a:off x="6673850" y="4114800"/>
            <a:ext cx="23622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79878" name="Rectangle 6"/>
          <p:cNvSpPr>
            <a:spLocks noGrp="1" noChangeArrowheads="1"/>
          </p:cNvSpPr>
          <p:nvPr>
            <p:ph type="title"/>
          </p:nvPr>
        </p:nvSpPr>
        <p:spPr>
          <a:xfrm>
            <a:off x="2178050" y="-76200"/>
            <a:ext cx="8458200" cy="838200"/>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37245" name="Group 8"/>
          <p:cNvGrpSpPr>
            <a:grpSpLocks/>
          </p:cNvGrpSpPr>
          <p:nvPr/>
        </p:nvGrpSpPr>
        <p:grpSpPr bwMode="auto">
          <a:xfrm>
            <a:off x="2337623" y="1528372"/>
            <a:ext cx="8220389" cy="4864880"/>
            <a:chOff x="0" y="0"/>
            <a:chExt cx="3438" cy="3338"/>
          </a:xfrm>
        </p:grpSpPr>
        <p:grpSp>
          <p:nvGrpSpPr>
            <p:cNvPr id="137247" name="Group 9"/>
            <p:cNvGrpSpPr>
              <a:grpSpLocks/>
            </p:cNvGrpSpPr>
            <p:nvPr/>
          </p:nvGrpSpPr>
          <p:grpSpPr bwMode="auto">
            <a:xfrm>
              <a:off x="0" y="0"/>
              <a:ext cx="1556" cy="633"/>
              <a:chOff x="0" y="0"/>
              <a:chExt cx="1556" cy="633"/>
            </a:xfrm>
          </p:grpSpPr>
          <p:sp>
            <p:nvSpPr>
              <p:cNvPr id="137281" name="Rectangle 10"/>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37282" name="Rectangle 11"/>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48" name="Group 12"/>
            <p:cNvGrpSpPr>
              <a:grpSpLocks/>
            </p:cNvGrpSpPr>
            <p:nvPr/>
          </p:nvGrpSpPr>
          <p:grpSpPr bwMode="auto">
            <a:xfrm>
              <a:off x="1599" y="0"/>
              <a:ext cx="1839" cy="633"/>
              <a:chOff x="1599" y="0"/>
              <a:chExt cx="1839" cy="633"/>
            </a:xfrm>
          </p:grpSpPr>
          <p:sp>
            <p:nvSpPr>
              <p:cNvPr id="137279" name="Rectangle 13"/>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farok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37280" name="Rectangle 14"/>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49" name="Group 15"/>
            <p:cNvGrpSpPr>
              <a:grpSpLocks/>
            </p:cNvGrpSpPr>
            <p:nvPr/>
          </p:nvGrpSpPr>
          <p:grpSpPr bwMode="auto">
            <a:xfrm>
              <a:off x="0" y="633"/>
              <a:ext cx="1556" cy="633"/>
              <a:chOff x="0" y="633"/>
              <a:chExt cx="1556" cy="633"/>
            </a:xfrm>
          </p:grpSpPr>
          <p:sp>
            <p:nvSpPr>
              <p:cNvPr id="137277" name="Rectangle 16"/>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2a. ok-drubel ok-voon anok plok sprok .</a:t>
                </a:r>
              </a:p>
              <a:p>
                <a:endParaRPr lang="en-US" altLang="en-US">
                  <a:cs typeface="Times New Roman" panose="02020603050405020304" pitchFamily="18" charset="0"/>
                </a:endParaRPr>
              </a:p>
              <a:p>
                <a:r>
                  <a:rPr lang="en-US" altLang="en-US">
                    <a:cs typeface="Times New Roman" panose="02020603050405020304" pitchFamily="18" charset="0"/>
                  </a:rPr>
                  <a:t>2b. at-drubel at-voon pippat rrat dat .</a:t>
                </a:r>
              </a:p>
              <a:p>
                <a:endParaRPr lang="en-US" altLang="en-US" sz="3200"/>
              </a:p>
            </p:txBody>
          </p:sp>
          <p:sp>
            <p:nvSpPr>
              <p:cNvPr id="137278" name="Rectangle 17"/>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0" name="Group 18"/>
            <p:cNvGrpSpPr>
              <a:grpSpLocks/>
            </p:cNvGrpSpPr>
            <p:nvPr/>
          </p:nvGrpSpPr>
          <p:grpSpPr bwMode="auto">
            <a:xfrm>
              <a:off x="1599" y="633"/>
              <a:ext cx="1839" cy="633"/>
              <a:chOff x="1599" y="633"/>
              <a:chExt cx="1839" cy="633"/>
            </a:xfrm>
          </p:grpSpPr>
          <p:sp>
            <p:nvSpPr>
              <p:cNvPr id="137275" name="Rectangle 19"/>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37276" name="Rectangle 20"/>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1" name="Group 21"/>
            <p:cNvGrpSpPr>
              <a:grpSpLocks/>
            </p:cNvGrpSpPr>
            <p:nvPr/>
          </p:nvGrpSpPr>
          <p:grpSpPr bwMode="auto">
            <a:xfrm>
              <a:off x="0" y="1266"/>
              <a:ext cx="1556" cy="518"/>
              <a:chOff x="0" y="1266"/>
              <a:chExt cx="1556" cy="518"/>
            </a:xfrm>
          </p:grpSpPr>
          <p:sp>
            <p:nvSpPr>
              <p:cNvPr id="137273" name="Rectangle 22"/>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hihok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37274" name="Rectangle 23"/>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2" name="Group 24"/>
            <p:cNvGrpSpPr>
              <a:grpSpLocks/>
            </p:cNvGrpSpPr>
            <p:nvPr/>
          </p:nvGrpSpPr>
          <p:grpSpPr bwMode="auto">
            <a:xfrm>
              <a:off x="1599" y="1266"/>
              <a:ext cx="1839" cy="518"/>
              <a:chOff x="1599" y="1266"/>
              <a:chExt cx="1839" cy="518"/>
            </a:xfrm>
          </p:grpSpPr>
          <p:sp>
            <p:nvSpPr>
              <p:cNvPr id="137271" name="Rectangle 25"/>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37272" name="Rectangle 26"/>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3" name="Group 27"/>
            <p:cNvGrpSpPr>
              <a:grpSpLocks/>
            </p:cNvGrpSpPr>
            <p:nvPr/>
          </p:nvGrpSpPr>
          <p:grpSpPr bwMode="auto">
            <a:xfrm>
              <a:off x="0" y="1784"/>
              <a:ext cx="1556" cy="518"/>
              <a:chOff x="0" y="1784"/>
              <a:chExt cx="1556" cy="518"/>
            </a:xfrm>
          </p:grpSpPr>
          <p:sp>
            <p:nvSpPr>
              <p:cNvPr id="137269" name="Rectangle 28"/>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37270" name="Rectangle 29"/>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4" name="Group 30"/>
            <p:cNvGrpSpPr>
              <a:grpSpLocks/>
            </p:cNvGrpSpPr>
            <p:nvPr/>
          </p:nvGrpSpPr>
          <p:grpSpPr bwMode="auto">
            <a:xfrm>
              <a:off x="1599" y="1784"/>
              <a:ext cx="1839" cy="518"/>
              <a:chOff x="1599" y="1784"/>
              <a:chExt cx="1839" cy="518"/>
            </a:xfrm>
          </p:grpSpPr>
          <p:sp>
            <p:nvSpPr>
              <p:cNvPr id="137267" name="Rectangle 31"/>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10a. lalok mok nok yorok ghirok clok .</a:t>
                </a:r>
              </a:p>
              <a:p>
                <a:endParaRPr lang="en-US" altLang="en-US">
                  <a:cs typeface="Times New Roman" panose="02020603050405020304" pitchFamily="18" charset="0"/>
                </a:endParaRPr>
              </a:p>
              <a:p>
                <a:r>
                  <a:rPr lang="en-US" altLang="en-US">
                    <a:cs typeface="Times New Roman" panose="02020603050405020304" pitchFamily="18" charset="0"/>
                  </a:rPr>
                  <a:t>10b. wat nnat gat mat bat hilat .</a:t>
                </a:r>
              </a:p>
              <a:p>
                <a:endParaRPr lang="en-US" altLang="en-US" sz="3200"/>
              </a:p>
            </p:txBody>
          </p:sp>
          <p:sp>
            <p:nvSpPr>
              <p:cNvPr id="137268" name="Rectangle 32"/>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5" name="Group 33"/>
            <p:cNvGrpSpPr>
              <a:grpSpLocks/>
            </p:cNvGrpSpPr>
            <p:nvPr/>
          </p:nvGrpSpPr>
          <p:grpSpPr bwMode="auto">
            <a:xfrm>
              <a:off x="0" y="2302"/>
              <a:ext cx="1556" cy="518"/>
              <a:chOff x="0" y="2302"/>
              <a:chExt cx="1556" cy="518"/>
            </a:xfrm>
          </p:grpSpPr>
          <p:sp>
            <p:nvSpPr>
              <p:cNvPr id="137265" name="Rectangle 34"/>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farok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37266" name="Rectangle 35"/>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6" name="Group 36"/>
            <p:cNvGrpSpPr>
              <a:grpSpLocks/>
            </p:cNvGrpSpPr>
            <p:nvPr/>
          </p:nvGrpSpPr>
          <p:grpSpPr bwMode="auto">
            <a:xfrm>
              <a:off x="1599" y="2302"/>
              <a:ext cx="1839" cy="518"/>
              <a:chOff x="1599" y="2302"/>
              <a:chExt cx="1839" cy="518"/>
            </a:xfrm>
          </p:grpSpPr>
          <p:sp>
            <p:nvSpPr>
              <p:cNvPr id="137263" name="Rectangle 37"/>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11a. lalok nok crrrok hihok yorok zanzanok .</a:t>
                </a:r>
              </a:p>
              <a:p>
                <a:endParaRPr lang="en-US" altLang="en-US">
                  <a:cs typeface="Times New Roman" panose="02020603050405020304" pitchFamily="18" charset="0"/>
                </a:endParaRPr>
              </a:p>
              <a:p>
                <a:r>
                  <a:rPr lang="en-US" altLang="en-US">
                    <a:cs typeface="Times New Roman" panose="02020603050405020304" pitchFamily="18" charset="0"/>
                  </a:rPr>
                  <a:t>11b. wat nnat arrat mat zanzanat .</a:t>
                </a:r>
              </a:p>
              <a:p>
                <a:endParaRPr lang="en-US" altLang="en-US" sz="3200"/>
              </a:p>
            </p:txBody>
          </p:sp>
          <p:sp>
            <p:nvSpPr>
              <p:cNvPr id="137264" name="Rectangle 38"/>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7" name="Group 39"/>
            <p:cNvGrpSpPr>
              <a:grpSpLocks/>
            </p:cNvGrpSpPr>
            <p:nvPr/>
          </p:nvGrpSpPr>
          <p:grpSpPr bwMode="auto">
            <a:xfrm>
              <a:off x="0" y="2820"/>
              <a:ext cx="1556" cy="518"/>
              <a:chOff x="0" y="2820"/>
              <a:chExt cx="1556" cy="518"/>
            </a:xfrm>
          </p:grpSpPr>
          <p:sp>
            <p:nvSpPr>
              <p:cNvPr id="137261" name="Rectangle 40"/>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37262" name="Rectangle 41"/>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7258" name="Group 42"/>
            <p:cNvGrpSpPr>
              <a:grpSpLocks/>
            </p:cNvGrpSpPr>
            <p:nvPr/>
          </p:nvGrpSpPr>
          <p:grpSpPr bwMode="auto">
            <a:xfrm>
              <a:off x="1599" y="2820"/>
              <a:ext cx="1839" cy="518"/>
              <a:chOff x="1599" y="2820"/>
              <a:chExt cx="1839" cy="518"/>
            </a:xfrm>
          </p:grpSpPr>
          <p:sp>
            <p:nvSpPr>
              <p:cNvPr id="137259" name="Rectangle 43"/>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hihok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37260" name="Rectangle 44"/>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37223" name="Text Box 46"/>
          <p:cNvSpPr txBox="1">
            <a:spLocks noChangeArrowheads="1"/>
          </p:cNvSpPr>
          <p:nvPr/>
        </p:nvSpPr>
        <p:spPr bwMode="auto">
          <a:xfrm>
            <a:off x="2095500" y="1066801"/>
            <a:ext cx="8648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solidFill>
                  <a:schemeClr val="tx2"/>
                </a:solidFill>
                <a:latin typeface="Arial" panose="020B0604020202020204" pitchFamily="34" charset="0"/>
              </a:rPr>
              <a:t>Your assignment, translate this to Arcturan:    </a:t>
            </a:r>
            <a:r>
              <a:rPr lang="en-US" altLang="en-US" b="1">
                <a:solidFill>
                  <a:schemeClr val="tx2"/>
                </a:solidFill>
              </a:rPr>
              <a:t>farok</a:t>
            </a:r>
            <a:r>
              <a:rPr lang="en-US" altLang="en-US">
                <a:solidFill>
                  <a:schemeClr val="tx2"/>
                </a:solidFill>
              </a:rPr>
              <a:t> crrrok </a:t>
            </a:r>
            <a:r>
              <a:rPr lang="en-US" altLang="en-US" b="1">
                <a:solidFill>
                  <a:schemeClr val="tx2"/>
                </a:solidFill>
              </a:rPr>
              <a:t>hihok yorok</a:t>
            </a:r>
            <a:r>
              <a:rPr lang="en-US" altLang="en-US">
                <a:solidFill>
                  <a:schemeClr val="tx2"/>
                </a:solidFill>
              </a:rPr>
              <a:t> clok kantok ok-yurp</a:t>
            </a:r>
          </a:p>
        </p:txBody>
      </p:sp>
      <p:sp>
        <p:nvSpPr>
          <p:cNvPr id="137224" name="Line 47"/>
          <p:cNvSpPr>
            <a:spLocks noChangeShapeType="1"/>
          </p:cNvSpPr>
          <p:nvPr/>
        </p:nvSpPr>
        <p:spPr bwMode="auto">
          <a:xfrm flipH="1">
            <a:off x="3397250"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25" name="Line 48"/>
          <p:cNvSpPr>
            <a:spLocks noChangeShapeType="1"/>
          </p:cNvSpPr>
          <p:nvPr/>
        </p:nvSpPr>
        <p:spPr bwMode="auto">
          <a:xfrm flipH="1">
            <a:off x="7207250"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26" name="Line 49"/>
          <p:cNvSpPr>
            <a:spLocks noChangeShapeType="1"/>
          </p:cNvSpPr>
          <p:nvPr/>
        </p:nvSpPr>
        <p:spPr bwMode="auto">
          <a:xfrm flipH="1">
            <a:off x="3702050" y="3657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27" name="Line 50"/>
          <p:cNvSpPr>
            <a:spLocks noChangeShapeType="1"/>
          </p:cNvSpPr>
          <p:nvPr/>
        </p:nvSpPr>
        <p:spPr bwMode="auto">
          <a:xfrm flipH="1">
            <a:off x="76644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28" name="Line 51"/>
          <p:cNvSpPr>
            <a:spLocks noChangeShapeType="1"/>
          </p:cNvSpPr>
          <p:nvPr/>
        </p:nvSpPr>
        <p:spPr bwMode="auto">
          <a:xfrm flipH="1">
            <a:off x="8121650"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29" name="Line 52"/>
          <p:cNvSpPr>
            <a:spLocks noChangeShapeType="1"/>
          </p:cNvSpPr>
          <p:nvPr/>
        </p:nvSpPr>
        <p:spPr bwMode="auto">
          <a:xfrm>
            <a:off x="6902450" y="4419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0" name="Line 53"/>
          <p:cNvSpPr>
            <a:spLocks noChangeShapeType="1"/>
          </p:cNvSpPr>
          <p:nvPr/>
        </p:nvSpPr>
        <p:spPr bwMode="auto">
          <a:xfrm flipH="1">
            <a:off x="7283450" y="4419600"/>
            <a:ext cx="4572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1" name="Line 54"/>
          <p:cNvSpPr>
            <a:spLocks noChangeShapeType="1"/>
          </p:cNvSpPr>
          <p:nvPr/>
        </p:nvSpPr>
        <p:spPr bwMode="auto">
          <a:xfrm>
            <a:off x="7359650" y="4419600"/>
            <a:ext cx="304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2" name="Line 55"/>
          <p:cNvSpPr>
            <a:spLocks noChangeShapeType="1"/>
          </p:cNvSpPr>
          <p:nvPr/>
        </p:nvSpPr>
        <p:spPr bwMode="auto">
          <a:xfrm flipH="1">
            <a:off x="8655050" y="44196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3" name="Line 56"/>
          <p:cNvSpPr>
            <a:spLocks noChangeShapeType="1"/>
          </p:cNvSpPr>
          <p:nvPr/>
        </p:nvSpPr>
        <p:spPr bwMode="auto">
          <a:xfrm flipH="1">
            <a:off x="7969250" y="4419600"/>
            <a:ext cx="228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4" name="Line 57"/>
          <p:cNvSpPr>
            <a:spLocks noChangeShapeType="1"/>
          </p:cNvSpPr>
          <p:nvPr/>
        </p:nvSpPr>
        <p:spPr bwMode="auto">
          <a:xfrm flipH="1">
            <a:off x="8121650" y="5181600"/>
            <a:ext cx="685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5" name="Line 58"/>
          <p:cNvSpPr>
            <a:spLocks noChangeShapeType="1"/>
          </p:cNvSpPr>
          <p:nvPr/>
        </p:nvSpPr>
        <p:spPr bwMode="auto">
          <a:xfrm>
            <a:off x="6902450" y="5181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6" name="Line 59"/>
          <p:cNvSpPr>
            <a:spLocks noChangeShapeType="1"/>
          </p:cNvSpPr>
          <p:nvPr/>
        </p:nvSpPr>
        <p:spPr bwMode="auto">
          <a:xfrm>
            <a:off x="6826250" y="1828800"/>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7" name="Line 60"/>
          <p:cNvSpPr>
            <a:spLocks noChangeShapeType="1"/>
          </p:cNvSpPr>
          <p:nvPr/>
        </p:nvSpPr>
        <p:spPr bwMode="auto">
          <a:xfrm>
            <a:off x="3016250" y="5943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8" name="Line 61"/>
          <p:cNvSpPr>
            <a:spLocks noChangeShapeType="1"/>
          </p:cNvSpPr>
          <p:nvPr/>
        </p:nvSpPr>
        <p:spPr bwMode="auto">
          <a:xfrm>
            <a:off x="6902450" y="5943600"/>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39" name="Line 62"/>
          <p:cNvSpPr>
            <a:spLocks noChangeShapeType="1"/>
          </p:cNvSpPr>
          <p:nvPr/>
        </p:nvSpPr>
        <p:spPr bwMode="auto">
          <a:xfrm flipH="1">
            <a:off x="8807450" y="5943600"/>
            <a:ext cx="3048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0" name="Line 63"/>
          <p:cNvSpPr>
            <a:spLocks noChangeShapeType="1"/>
          </p:cNvSpPr>
          <p:nvPr/>
        </p:nvSpPr>
        <p:spPr bwMode="auto">
          <a:xfrm flipH="1">
            <a:off x="7283450"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1" name="Line 64"/>
          <p:cNvSpPr>
            <a:spLocks noChangeShapeType="1"/>
          </p:cNvSpPr>
          <p:nvPr/>
        </p:nvSpPr>
        <p:spPr bwMode="auto">
          <a:xfrm flipH="1">
            <a:off x="7283450" y="5181600"/>
            <a:ext cx="762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2" name="Line 65"/>
          <p:cNvSpPr>
            <a:spLocks noChangeShapeType="1"/>
          </p:cNvSpPr>
          <p:nvPr/>
        </p:nvSpPr>
        <p:spPr bwMode="auto">
          <a:xfrm flipH="1">
            <a:off x="8274050" y="2743200"/>
            <a:ext cx="2286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3" name="Line 66"/>
          <p:cNvSpPr>
            <a:spLocks noChangeShapeType="1"/>
          </p:cNvSpPr>
          <p:nvPr/>
        </p:nvSpPr>
        <p:spPr bwMode="auto">
          <a:xfrm flipH="1">
            <a:off x="4464050" y="3657600"/>
            <a:ext cx="3810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244" name="Rectangle 49"/>
          <p:cNvSpPr>
            <a:spLocks noChangeArrowheads="1"/>
          </p:cNvSpPr>
          <p:nvPr/>
        </p:nvSpPr>
        <p:spPr bwMode="auto">
          <a:xfrm>
            <a:off x="3321051" y="655320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ChangeArrowheads="1"/>
          </p:cNvSpPr>
          <p:nvPr/>
        </p:nvSpPr>
        <p:spPr bwMode="auto">
          <a:xfrm>
            <a:off x="7875588" y="1066800"/>
            <a:ext cx="10668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9266" name="Rectangle 3"/>
          <p:cNvSpPr>
            <a:spLocks noChangeArrowheads="1"/>
          </p:cNvSpPr>
          <p:nvPr/>
        </p:nvSpPr>
        <p:spPr bwMode="auto">
          <a:xfrm>
            <a:off x="6732589" y="10668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9267" name="Rectangle 4"/>
          <p:cNvSpPr>
            <a:spLocks noChangeArrowheads="1"/>
          </p:cNvSpPr>
          <p:nvPr/>
        </p:nvSpPr>
        <p:spPr bwMode="auto">
          <a:xfrm>
            <a:off x="8942389" y="1066800"/>
            <a:ext cx="458787"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39268" name="Rectangle 5"/>
          <p:cNvSpPr>
            <a:spLocks noChangeArrowheads="1"/>
          </p:cNvSpPr>
          <p:nvPr/>
        </p:nvSpPr>
        <p:spPr bwMode="auto">
          <a:xfrm>
            <a:off x="8959850" y="4114800"/>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81926" name="Rectangle 6"/>
          <p:cNvSpPr>
            <a:spLocks noGrp="1" noChangeArrowheads="1"/>
          </p:cNvSpPr>
          <p:nvPr>
            <p:ph type="title"/>
          </p:nvPr>
        </p:nvSpPr>
        <p:spPr>
          <a:xfrm>
            <a:off x="2101850" y="0"/>
            <a:ext cx="8458200" cy="734076"/>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39295" name="Group 8"/>
          <p:cNvGrpSpPr>
            <a:grpSpLocks/>
          </p:cNvGrpSpPr>
          <p:nvPr/>
        </p:nvGrpSpPr>
        <p:grpSpPr bwMode="auto">
          <a:xfrm>
            <a:off x="2261423" y="1528372"/>
            <a:ext cx="8220389" cy="4864880"/>
            <a:chOff x="0" y="0"/>
            <a:chExt cx="3438" cy="3338"/>
          </a:xfrm>
        </p:grpSpPr>
        <p:grpSp>
          <p:nvGrpSpPr>
            <p:cNvPr id="139297" name="Group 9"/>
            <p:cNvGrpSpPr>
              <a:grpSpLocks/>
            </p:cNvGrpSpPr>
            <p:nvPr/>
          </p:nvGrpSpPr>
          <p:grpSpPr bwMode="auto">
            <a:xfrm>
              <a:off x="0" y="0"/>
              <a:ext cx="1556" cy="633"/>
              <a:chOff x="0" y="0"/>
              <a:chExt cx="1556" cy="633"/>
            </a:xfrm>
          </p:grpSpPr>
          <p:sp>
            <p:nvSpPr>
              <p:cNvPr id="139331" name="Rectangle 10"/>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39332" name="Rectangle 11"/>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298" name="Group 12"/>
            <p:cNvGrpSpPr>
              <a:grpSpLocks/>
            </p:cNvGrpSpPr>
            <p:nvPr/>
          </p:nvGrpSpPr>
          <p:grpSpPr bwMode="auto">
            <a:xfrm>
              <a:off x="1599" y="0"/>
              <a:ext cx="1839" cy="633"/>
              <a:chOff x="1599" y="0"/>
              <a:chExt cx="1839" cy="633"/>
            </a:xfrm>
          </p:grpSpPr>
          <p:sp>
            <p:nvSpPr>
              <p:cNvPr id="139329" name="Rectangle 13"/>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farok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39330" name="Rectangle 14"/>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299" name="Group 15"/>
            <p:cNvGrpSpPr>
              <a:grpSpLocks/>
            </p:cNvGrpSpPr>
            <p:nvPr/>
          </p:nvGrpSpPr>
          <p:grpSpPr bwMode="auto">
            <a:xfrm>
              <a:off x="0" y="633"/>
              <a:ext cx="1556" cy="633"/>
              <a:chOff x="0" y="633"/>
              <a:chExt cx="1556" cy="633"/>
            </a:xfrm>
          </p:grpSpPr>
          <p:sp>
            <p:nvSpPr>
              <p:cNvPr id="139327" name="Rectangle 16"/>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2a. ok-</a:t>
                </a:r>
                <a:r>
                  <a:rPr lang="en-US" altLang="en-US" dirty="0" err="1">
                    <a:cs typeface="Times New Roman" panose="02020603050405020304" pitchFamily="18" charset="0"/>
                  </a:rPr>
                  <a:t>drubel</a:t>
                </a:r>
                <a:r>
                  <a:rPr lang="en-US" altLang="en-US" dirty="0">
                    <a:cs typeface="Times New Roman" panose="02020603050405020304" pitchFamily="18" charset="0"/>
                  </a:rPr>
                  <a:t> ok-</a:t>
                </a:r>
                <a:r>
                  <a:rPr lang="en-US" altLang="en-US" dirty="0" err="1">
                    <a:cs typeface="Times New Roman" panose="02020603050405020304" pitchFamily="18" charset="0"/>
                  </a:rPr>
                  <a:t>voon</a:t>
                </a:r>
                <a:r>
                  <a:rPr lang="en-US" altLang="en-US" dirty="0">
                    <a:cs typeface="Times New Roman" panose="02020603050405020304" pitchFamily="18" charset="0"/>
                  </a:rPr>
                  <a:t> </a:t>
                </a:r>
                <a:r>
                  <a:rPr lang="en-US" altLang="en-US" dirty="0" err="1">
                    <a:cs typeface="Times New Roman" panose="02020603050405020304" pitchFamily="18" charset="0"/>
                  </a:rPr>
                  <a:t>anok</a:t>
                </a:r>
                <a:r>
                  <a:rPr lang="en-US" altLang="en-US" dirty="0">
                    <a:cs typeface="Times New Roman" panose="02020603050405020304" pitchFamily="18" charset="0"/>
                  </a:rPr>
                  <a:t> </a:t>
                </a:r>
                <a:r>
                  <a:rPr lang="en-US" altLang="en-US" dirty="0" err="1">
                    <a:cs typeface="Times New Roman" panose="02020603050405020304" pitchFamily="18" charset="0"/>
                  </a:rPr>
                  <a:t>plok</a:t>
                </a:r>
                <a:r>
                  <a:rPr lang="en-US" altLang="en-US" dirty="0">
                    <a:cs typeface="Times New Roman" panose="02020603050405020304" pitchFamily="18" charset="0"/>
                  </a:rPr>
                  <a:t> </a:t>
                </a:r>
                <a:r>
                  <a:rPr lang="en-US" altLang="en-US" dirty="0" err="1">
                    <a:cs typeface="Times New Roman" panose="02020603050405020304" pitchFamily="18" charset="0"/>
                  </a:rPr>
                  <a:t>sprok</a:t>
                </a:r>
                <a:r>
                  <a:rPr lang="en-US" altLang="en-US" dirty="0">
                    <a:cs typeface="Times New Roman" panose="02020603050405020304" pitchFamily="18" charset="0"/>
                  </a:rPr>
                  <a:t> .</a:t>
                </a:r>
              </a:p>
              <a:p>
                <a:endParaRPr lang="en-US" altLang="en-US" dirty="0">
                  <a:cs typeface="Times New Roman" panose="02020603050405020304" pitchFamily="18" charset="0"/>
                </a:endParaRPr>
              </a:p>
              <a:p>
                <a:r>
                  <a:rPr lang="en-US" altLang="en-US" dirty="0">
                    <a:cs typeface="Times New Roman" panose="02020603050405020304" pitchFamily="18" charset="0"/>
                  </a:rPr>
                  <a:t>2b. at-</a:t>
                </a:r>
                <a:r>
                  <a:rPr lang="en-US" altLang="en-US" dirty="0" err="1">
                    <a:cs typeface="Times New Roman" panose="02020603050405020304" pitchFamily="18" charset="0"/>
                  </a:rPr>
                  <a:t>drubel</a:t>
                </a:r>
                <a:r>
                  <a:rPr lang="en-US" altLang="en-US" dirty="0">
                    <a:cs typeface="Times New Roman" panose="02020603050405020304" pitchFamily="18" charset="0"/>
                  </a:rPr>
                  <a:t> at-</a:t>
                </a:r>
                <a:r>
                  <a:rPr lang="en-US" altLang="en-US" dirty="0" err="1">
                    <a:cs typeface="Times New Roman" panose="02020603050405020304" pitchFamily="18" charset="0"/>
                  </a:rPr>
                  <a:t>voon</a:t>
                </a:r>
                <a:r>
                  <a:rPr lang="en-US" altLang="en-US" dirty="0">
                    <a:cs typeface="Times New Roman" panose="02020603050405020304" pitchFamily="18" charset="0"/>
                  </a:rPr>
                  <a:t> </a:t>
                </a:r>
                <a:r>
                  <a:rPr lang="en-US" altLang="en-US" dirty="0" err="1">
                    <a:cs typeface="Times New Roman" panose="02020603050405020304" pitchFamily="18" charset="0"/>
                  </a:rPr>
                  <a:t>pippat</a:t>
                </a:r>
                <a:r>
                  <a:rPr lang="en-US" altLang="en-US" dirty="0">
                    <a:cs typeface="Times New Roman" panose="02020603050405020304" pitchFamily="18" charset="0"/>
                  </a:rPr>
                  <a:t> </a:t>
                </a:r>
                <a:r>
                  <a:rPr lang="en-US" altLang="en-US" dirty="0" err="1">
                    <a:cs typeface="Times New Roman" panose="02020603050405020304" pitchFamily="18" charset="0"/>
                  </a:rPr>
                  <a:t>rrat</a:t>
                </a:r>
                <a:r>
                  <a:rPr lang="en-US" altLang="en-US" dirty="0">
                    <a:cs typeface="Times New Roman" panose="02020603050405020304" pitchFamily="18" charset="0"/>
                  </a:rPr>
                  <a:t> </a:t>
                </a:r>
                <a:r>
                  <a:rPr lang="en-US" altLang="en-US" dirty="0" err="1">
                    <a:cs typeface="Times New Roman" panose="02020603050405020304" pitchFamily="18" charset="0"/>
                  </a:rPr>
                  <a:t>dat</a:t>
                </a:r>
                <a:r>
                  <a:rPr lang="en-US" altLang="en-US" dirty="0">
                    <a:cs typeface="Times New Roman" panose="02020603050405020304" pitchFamily="18" charset="0"/>
                  </a:rPr>
                  <a:t> .</a:t>
                </a:r>
              </a:p>
              <a:p>
                <a:endParaRPr lang="en-US" altLang="en-US" sz="3200" dirty="0"/>
              </a:p>
            </p:txBody>
          </p:sp>
          <p:sp>
            <p:nvSpPr>
              <p:cNvPr id="139328" name="Rectangle 17"/>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0" name="Group 18"/>
            <p:cNvGrpSpPr>
              <a:grpSpLocks/>
            </p:cNvGrpSpPr>
            <p:nvPr/>
          </p:nvGrpSpPr>
          <p:grpSpPr bwMode="auto">
            <a:xfrm>
              <a:off x="1599" y="633"/>
              <a:ext cx="1839" cy="633"/>
              <a:chOff x="1599" y="633"/>
              <a:chExt cx="1839" cy="633"/>
            </a:xfrm>
          </p:grpSpPr>
          <p:sp>
            <p:nvSpPr>
              <p:cNvPr id="139325" name="Rectangle 19"/>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39326" name="Rectangle 20"/>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1" name="Group 21"/>
            <p:cNvGrpSpPr>
              <a:grpSpLocks/>
            </p:cNvGrpSpPr>
            <p:nvPr/>
          </p:nvGrpSpPr>
          <p:grpSpPr bwMode="auto">
            <a:xfrm>
              <a:off x="0" y="1266"/>
              <a:ext cx="1556" cy="518"/>
              <a:chOff x="0" y="1266"/>
              <a:chExt cx="1556" cy="518"/>
            </a:xfrm>
          </p:grpSpPr>
          <p:sp>
            <p:nvSpPr>
              <p:cNvPr id="139323" name="Rectangle 22"/>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hihok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39324" name="Rectangle 23"/>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2" name="Group 24"/>
            <p:cNvGrpSpPr>
              <a:grpSpLocks/>
            </p:cNvGrpSpPr>
            <p:nvPr/>
          </p:nvGrpSpPr>
          <p:grpSpPr bwMode="auto">
            <a:xfrm>
              <a:off x="1599" y="1266"/>
              <a:ext cx="1839" cy="518"/>
              <a:chOff x="1599" y="1266"/>
              <a:chExt cx="1839" cy="518"/>
            </a:xfrm>
          </p:grpSpPr>
          <p:sp>
            <p:nvSpPr>
              <p:cNvPr id="139321" name="Rectangle 25"/>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39322" name="Rectangle 26"/>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3" name="Group 27"/>
            <p:cNvGrpSpPr>
              <a:grpSpLocks/>
            </p:cNvGrpSpPr>
            <p:nvPr/>
          </p:nvGrpSpPr>
          <p:grpSpPr bwMode="auto">
            <a:xfrm>
              <a:off x="0" y="1784"/>
              <a:ext cx="1556" cy="518"/>
              <a:chOff x="0" y="1784"/>
              <a:chExt cx="1556" cy="518"/>
            </a:xfrm>
          </p:grpSpPr>
          <p:sp>
            <p:nvSpPr>
              <p:cNvPr id="139319" name="Rectangle 28"/>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39320" name="Rectangle 29"/>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4" name="Group 30"/>
            <p:cNvGrpSpPr>
              <a:grpSpLocks/>
            </p:cNvGrpSpPr>
            <p:nvPr/>
          </p:nvGrpSpPr>
          <p:grpSpPr bwMode="auto">
            <a:xfrm>
              <a:off x="1599" y="1784"/>
              <a:ext cx="1839" cy="518"/>
              <a:chOff x="1599" y="1784"/>
              <a:chExt cx="1839" cy="518"/>
            </a:xfrm>
          </p:grpSpPr>
          <p:sp>
            <p:nvSpPr>
              <p:cNvPr id="139317" name="Rectangle 31"/>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10a. lalok mok nok yorok ghirok clok .</a:t>
                </a:r>
              </a:p>
              <a:p>
                <a:endParaRPr lang="en-US" altLang="en-US">
                  <a:cs typeface="Times New Roman" panose="02020603050405020304" pitchFamily="18" charset="0"/>
                </a:endParaRPr>
              </a:p>
              <a:p>
                <a:r>
                  <a:rPr lang="en-US" altLang="en-US">
                    <a:cs typeface="Times New Roman" panose="02020603050405020304" pitchFamily="18" charset="0"/>
                  </a:rPr>
                  <a:t>10b. wat nnat gat mat bat hilat .</a:t>
                </a:r>
              </a:p>
              <a:p>
                <a:endParaRPr lang="en-US" altLang="en-US" sz="3200"/>
              </a:p>
            </p:txBody>
          </p:sp>
          <p:sp>
            <p:nvSpPr>
              <p:cNvPr id="139318" name="Rectangle 32"/>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5" name="Group 33"/>
            <p:cNvGrpSpPr>
              <a:grpSpLocks/>
            </p:cNvGrpSpPr>
            <p:nvPr/>
          </p:nvGrpSpPr>
          <p:grpSpPr bwMode="auto">
            <a:xfrm>
              <a:off x="0" y="2302"/>
              <a:ext cx="1556" cy="518"/>
              <a:chOff x="0" y="2302"/>
              <a:chExt cx="1556" cy="518"/>
            </a:xfrm>
          </p:grpSpPr>
          <p:sp>
            <p:nvSpPr>
              <p:cNvPr id="139315" name="Rectangle 34"/>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farok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39316" name="Rectangle 35"/>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6" name="Group 36"/>
            <p:cNvGrpSpPr>
              <a:grpSpLocks/>
            </p:cNvGrpSpPr>
            <p:nvPr/>
          </p:nvGrpSpPr>
          <p:grpSpPr bwMode="auto">
            <a:xfrm>
              <a:off x="1599" y="2302"/>
              <a:ext cx="1839" cy="518"/>
              <a:chOff x="1599" y="2302"/>
              <a:chExt cx="1839" cy="518"/>
            </a:xfrm>
          </p:grpSpPr>
          <p:sp>
            <p:nvSpPr>
              <p:cNvPr id="139313" name="Rectangle 37"/>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11a. lalok nok crrrok hihok yorok zanzanok .</a:t>
                </a:r>
              </a:p>
              <a:p>
                <a:endParaRPr lang="en-US" altLang="en-US">
                  <a:cs typeface="Times New Roman" panose="02020603050405020304" pitchFamily="18" charset="0"/>
                </a:endParaRPr>
              </a:p>
              <a:p>
                <a:r>
                  <a:rPr lang="en-US" altLang="en-US">
                    <a:cs typeface="Times New Roman" panose="02020603050405020304" pitchFamily="18" charset="0"/>
                  </a:rPr>
                  <a:t>11b. wat nnat arrat mat zanzanat .</a:t>
                </a:r>
              </a:p>
              <a:p>
                <a:endParaRPr lang="en-US" altLang="en-US" sz="3200"/>
              </a:p>
            </p:txBody>
          </p:sp>
          <p:sp>
            <p:nvSpPr>
              <p:cNvPr id="139314" name="Rectangle 38"/>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7" name="Group 39"/>
            <p:cNvGrpSpPr>
              <a:grpSpLocks/>
            </p:cNvGrpSpPr>
            <p:nvPr/>
          </p:nvGrpSpPr>
          <p:grpSpPr bwMode="auto">
            <a:xfrm>
              <a:off x="0" y="2820"/>
              <a:ext cx="1556" cy="518"/>
              <a:chOff x="0" y="2820"/>
              <a:chExt cx="1556" cy="518"/>
            </a:xfrm>
          </p:grpSpPr>
          <p:sp>
            <p:nvSpPr>
              <p:cNvPr id="139311" name="Rectangle 40"/>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39312" name="Rectangle 41"/>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39308" name="Group 42"/>
            <p:cNvGrpSpPr>
              <a:grpSpLocks/>
            </p:cNvGrpSpPr>
            <p:nvPr/>
          </p:nvGrpSpPr>
          <p:grpSpPr bwMode="auto">
            <a:xfrm>
              <a:off x="1599" y="2820"/>
              <a:ext cx="1839" cy="518"/>
              <a:chOff x="1599" y="2820"/>
              <a:chExt cx="1839" cy="518"/>
            </a:xfrm>
          </p:grpSpPr>
          <p:sp>
            <p:nvSpPr>
              <p:cNvPr id="139309" name="Rectangle 43"/>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hihok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39310" name="Rectangle 44"/>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39271" name="Text Box 46"/>
          <p:cNvSpPr txBox="1">
            <a:spLocks noChangeArrowheads="1"/>
          </p:cNvSpPr>
          <p:nvPr/>
        </p:nvSpPr>
        <p:spPr bwMode="auto">
          <a:xfrm>
            <a:off x="2084388" y="1066801"/>
            <a:ext cx="86598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solidFill>
                  <a:schemeClr val="tx2"/>
                </a:solidFill>
                <a:latin typeface="Arial" panose="020B0604020202020204" pitchFamily="34" charset="0"/>
              </a:rPr>
              <a:t>Your assignment, translate this to Arcturan:    </a:t>
            </a:r>
            <a:r>
              <a:rPr lang="en-US" altLang="en-US" b="1">
                <a:solidFill>
                  <a:schemeClr val="tx2"/>
                </a:solidFill>
              </a:rPr>
              <a:t>farok</a:t>
            </a:r>
            <a:r>
              <a:rPr lang="en-US" altLang="en-US">
                <a:solidFill>
                  <a:schemeClr val="tx2"/>
                </a:solidFill>
              </a:rPr>
              <a:t> crrrok </a:t>
            </a:r>
            <a:r>
              <a:rPr lang="en-US" altLang="en-US" b="1">
                <a:solidFill>
                  <a:schemeClr val="tx2"/>
                </a:solidFill>
              </a:rPr>
              <a:t>hihok yorok</a:t>
            </a:r>
            <a:r>
              <a:rPr lang="en-US" altLang="en-US">
                <a:solidFill>
                  <a:schemeClr val="tx2"/>
                </a:solidFill>
              </a:rPr>
              <a:t> </a:t>
            </a:r>
            <a:r>
              <a:rPr lang="en-US" altLang="en-US" b="1">
                <a:solidFill>
                  <a:schemeClr val="tx2"/>
                </a:solidFill>
              </a:rPr>
              <a:t>clok</a:t>
            </a:r>
            <a:r>
              <a:rPr lang="en-US" altLang="en-US">
                <a:solidFill>
                  <a:schemeClr val="tx2"/>
                </a:solidFill>
              </a:rPr>
              <a:t> kantok ok-yurp</a:t>
            </a:r>
          </a:p>
        </p:txBody>
      </p:sp>
      <p:sp>
        <p:nvSpPr>
          <p:cNvPr id="139272" name="Line 47"/>
          <p:cNvSpPr>
            <a:spLocks noChangeShapeType="1"/>
          </p:cNvSpPr>
          <p:nvPr/>
        </p:nvSpPr>
        <p:spPr bwMode="auto">
          <a:xfrm flipH="1">
            <a:off x="3321050"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3" name="Line 48"/>
          <p:cNvSpPr>
            <a:spLocks noChangeShapeType="1"/>
          </p:cNvSpPr>
          <p:nvPr/>
        </p:nvSpPr>
        <p:spPr bwMode="auto">
          <a:xfrm flipH="1">
            <a:off x="7131050"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4" name="Line 49"/>
          <p:cNvSpPr>
            <a:spLocks noChangeShapeType="1"/>
          </p:cNvSpPr>
          <p:nvPr/>
        </p:nvSpPr>
        <p:spPr bwMode="auto">
          <a:xfrm flipH="1">
            <a:off x="3625850" y="3657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5" name="Line 50"/>
          <p:cNvSpPr>
            <a:spLocks noChangeShapeType="1"/>
          </p:cNvSpPr>
          <p:nvPr/>
        </p:nvSpPr>
        <p:spPr bwMode="auto">
          <a:xfrm flipH="1">
            <a:off x="75882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6" name="Line 51"/>
          <p:cNvSpPr>
            <a:spLocks noChangeShapeType="1"/>
          </p:cNvSpPr>
          <p:nvPr/>
        </p:nvSpPr>
        <p:spPr bwMode="auto">
          <a:xfrm flipH="1">
            <a:off x="8045450"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7" name="Line 52"/>
          <p:cNvSpPr>
            <a:spLocks noChangeShapeType="1"/>
          </p:cNvSpPr>
          <p:nvPr/>
        </p:nvSpPr>
        <p:spPr bwMode="auto">
          <a:xfrm>
            <a:off x="6826250" y="4419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8" name="Line 53"/>
          <p:cNvSpPr>
            <a:spLocks noChangeShapeType="1"/>
          </p:cNvSpPr>
          <p:nvPr/>
        </p:nvSpPr>
        <p:spPr bwMode="auto">
          <a:xfrm flipH="1">
            <a:off x="7207250" y="4419600"/>
            <a:ext cx="4572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79" name="Line 54"/>
          <p:cNvSpPr>
            <a:spLocks noChangeShapeType="1"/>
          </p:cNvSpPr>
          <p:nvPr/>
        </p:nvSpPr>
        <p:spPr bwMode="auto">
          <a:xfrm>
            <a:off x="7283450" y="4419600"/>
            <a:ext cx="304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80" name="Line 55"/>
          <p:cNvSpPr>
            <a:spLocks noChangeShapeType="1"/>
          </p:cNvSpPr>
          <p:nvPr/>
        </p:nvSpPr>
        <p:spPr bwMode="auto">
          <a:xfrm flipH="1">
            <a:off x="8578850" y="44196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81" name="Line 56"/>
          <p:cNvSpPr>
            <a:spLocks noChangeShapeType="1"/>
          </p:cNvSpPr>
          <p:nvPr/>
        </p:nvSpPr>
        <p:spPr bwMode="auto">
          <a:xfrm flipH="1">
            <a:off x="7893050" y="4419600"/>
            <a:ext cx="228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82" name="Line 57"/>
          <p:cNvSpPr>
            <a:spLocks noChangeShapeType="1"/>
          </p:cNvSpPr>
          <p:nvPr/>
        </p:nvSpPr>
        <p:spPr bwMode="auto">
          <a:xfrm flipV="1">
            <a:off x="8197850" y="4419600"/>
            <a:ext cx="914400" cy="304800"/>
          </a:xfrm>
          <a:prstGeom prst="line">
            <a:avLst/>
          </a:prstGeom>
          <a:noFill/>
          <a:ln w="571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39283" name="Text Box 58"/>
          <p:cNvSpPr txBox="1">
            <a:spLocks noChangeArrowheads="1"/>
          </p:cNvSpPr>
          <p:nvPr/>
        </p:nvSpPr>
        <p:spPr bwMode="auto">
          <a:xfrm>
            <a:off x="9570884" y="4242010"/>
            <a:ext cx="1276350" cy="641350"/>
          </a:xfrm>
          <a:prstGeom prst="rect">
            <a:avLst/>
          </a:prstGeom>
          <a:solidFill>
            <a:schemeClr val="bg1">
              <a:lumMod val="85000"/>
            </a:schemeClr>
          </a:solidFill>
          <a:ln>
            <a:noFill/>
          </a:ln>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a:latin typeface="Calibri" panose="020F0502020204030204" pitchFamily="34" charset="0"/>
                <a:cs typeface="Calibri" panose="020F0502020204030204" pitchFamily="34" charset="0"/>
              </a:rPr>
              <a:t>process of</a:t>
            </a:r>
          </a:p>
          <a:p>
            <a:pPr eaLnBrk="1" hangingPunct="1"/>
            <a:r>
              <a:rPr lang="en-US" altLang="en-US" sz="1800" dirty="0">
                <a:latin typeface="Calibri" panose="020F0502020204030204" pitchFamily="34" charset="0"/>
                <a:cs typeface="Calibri" panose="020F0502020204030204" pitchFamily="34" charset="0"/>
              </a:rPr>
              <a:t>elimination</a:t>
            </a:r>
          </a:p>
        </p:txBody>
      </p:sp>
      <p:sp>
        <p:nvSpPr>
          <p:cNvPr id="139284" name="Line 59"/>
          <p:cNvSpPr>
            <a:spLocks noChangeShapeType="1"/>
          </p:cNvSpPr>
          <p:nvPr/>
        </p:nvSpPr>
        <p:spPr bwMode="auto">
          <a:xfrm flipH="1">
            <a:off x="80454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85" name="Line 60"/>
          <p:cNvSpPr>
            <a:spLocks noChangeShapeType="1"/>
          </p:cNvSpPr>
          <p:nvPr/>
        </p:nvSpPr>
        <p:spPr bwMode="auto">
          <a:xfrm>
            <a:off x="6826250" y="5181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86" name="Line 61"/>
          <p:cNvSpPr>
            <a:spLocks noChangeShapeType="1"/>
          </p:cNvSpPr>
          <p:nvPr/>
        </p:nvSpPr>
        <p:spPr bwMode="auto">
          <a:xfrm>
            <a:off x="6750050" y="1828800"/>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87" name="Line 62"/>
          <p:cNvSpPr>
            <a:spLocks noChangeShapeType="1"/>
          </p:cNvSpPr>
          <p:nvPr/>
        </p:nvSpPr>
        <p:spPr bwMode="auto">
          <a:xfrm>
            <a:off x="2940050" y="5943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88" name="Line 63"/>
          <p:cNvSpPr>
            <a:spLocks noChangeShapeType="1"/>
          </p:cNvSpPr>
          <p:nvPr/>
        </p:nvSpPr>
        <p:spPr bwMode="auto">
          <a:xfrm>
            <a:off x="6826250" y="5943600"/>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89" name="Line 64"/>
          <p:cNvSpPr>
            <a:spLocks noChangeShapeType="1"/>
          </p:cNvSpPr>
          <p:nvPr/>
        </p:nvSpPr>
        <p:spPr bwMode="auto">
          <a:xfrm flipH="1">
            <a:off x="8731250" y="5943600"/>
            <a:ext cx="3048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90" name="Line 65"/>
          <p:cNvSpPr>
            <a:spLocks noChangeShapeType="1"/>
          </p:cNvSpPr>
          <p:nvPr/>
        </p:nvSpPr>
        <p:spPr bwMode="auto">
          <a:xfrm flipH="1">
            <a:off x="7207250"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91" name="Line 66"/>
          <p:cNvSpPr>
            <a:spLocks noChangeShapeType="1"/>
          </p:cNvSpPr>
          <p:nvPr/>
        </p:nvSpPr>
        <p:spPr bwMode="auto">
          <a:xfrm flipH="1">
            <a:off x="7207250" y="5181600"/>
            <a:ext cx="762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92" name="Line 67"/>
          <p:cNvSpPr>
            <a:spLocks noChangeShapeType="1"/>
          </p:cNvSpPr>
          <p:nvPr/>
        </p:nvSpPr>
        <p:spPr bwMode="auto">
          <a:xfrm flipH="1">
            <a:off x="8197850" y="2743200"/>
            <a:ext cx="2286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93" name="Line 68"/>
          <p:cNvSpPr>
            <a:spLocks noChangeShapeType="1"/>
          </p:cNvSpPr>
          <p:nvPr/>
        </p:nvSpPr>
        <p:spPr bwMode="auto">
          <a:xfrm flipH="1">
            <a:off x="4387850" y="3657600"/>
            <a:ext cx="3810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9294" name="Rectangle 49"/>
          <p:cNvSpPr>
            <a:spLocks noChangeArrowheads="1"/>
          </p:cNvSpPr>
          <p:nvPr/>
        </p:nvSpPr>
        <p:spPr bwMode="auto">
          <a:xfrm>
            <a:off x="3473451" y="655320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ChangeArrowheads="1"/>
          </p:cNvSpPr>
          <p:nvPr/>
        </p:nvSpPr>
        <p:spPr bwMode="auto">
          <a:xfrm>
            <a:off x="7951788" y="990600"/>
            <a:ext cx="14478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41314" name="Rectangle 3"/>
          <p:cNvSpPr>
            <a:spLocks noChangeArrowheads="1"/>
          </p:cNvSpPr>
          <p:nvPr/>
        </p:nvSpPr>
        <p:spPr bwMode="auto">
          <a:xfrm>
            <a:off x="6808789" y="990600"/>
            <a:ext cx="568325"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41315" name="Rectangle 4"/>
          <p:cNvSpPr>
            <a:spLocks noChangeArrowheads="1"/>
          </p:cNvSpPr>
          <p:nvPr/>
        </p:nvSpPr>
        <p:spPr bwMode="auto">
          <a:xfrm>
            <a:off x="7526338" y="4889500"/>
            <a:ext cx="500062"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41316" name="Rectangle 5"/>
          <p:cNvSpPr>
            <a:spLocks noChangeArrowheads="1"/>
          </p:cNvSpPr>
          <p:nvPr/>
        </p:nvSpPr>
        <p:spPr bwMode="auto">
          <a:xfrm>
            <a:off x="7418388" y="990600"/>
            <a:ext cx="500062"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41317" name="Rectangle 6"/>
          <p:cNvSpPr>
            <a:spLocks noChangeArrowheads="1"/>
          </p:cNvSpPr>
          <p:nvPr/>
        </p:nvSpPr>
        <p:spPr bwMode="auto">
          <a:xfrm>
            <a:off x="9102725" y="4891088"/>
            <a:ext cx="820738"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83975" name="Rectangle 7"/>
          <p:cNvSpPr>
            <a:spLocks noGrp="1" noChangeArrowheads="1"/>
          </p:cNvSpPr>
          <p:nvPr>
            <p:ph type="title"/>
          </p:nvPr>
        </p:nvSpPr>
        <p:spPr>
          <a:xfrm>
            <a:off x="2151063" y="-76200"/>
            <a:ext cx="8458200" cy="838200"/>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41345" name="Group 9"/>
          <p:cNvGrpSpPr>
            <a:grpSpLocks/>
          </p:cNvGrpSpPr>
          <p:nvPr/>
        </p:nvGrpSpPr>
        <p:grpSpPr bwMode="auto">
          <a:xfrm>
            <a:off x="2310636" y="1528372"/>
            <a:ext cx="8220389" cy="4864880"/>
            <a:chOff x="0" y="0"/>
            <a:chExt cx="3438" cy="3338"/>
          </a:xfrm>
        </p:grpSpPr>
        <p:grpSp>
          <p:nvGrpSpPr>
            <p:cNvPr id="141347" name="Group 10"/>
            <p:cNvGrpSpPr>
              <a:grpSpLocks/>
            </p:cNvGrpSpPr>
            <p:nvPr/>
          </p:nvGrpSpPr>
          <p:grpSpPr bwMode="auto">
            <a:xfrm>
              <a:off x="0" y="0"/>
              <a:ext cx="1556" cy="633"/>
              <a:chOff x="0" y="0"/>
              <a:chExt cx="1556" cy="633"/>
            </a:xfrm>
          </p:grpSpPr>
          <p:sp>
            <p:nvSpPr>
              <p:cNvPr id="141381" name="Rectangle 11"/>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41382" name="Rectangle 12"/>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48" name="Group 13"/>
            <p:cNvGrpSpPr>
              <a:grpSpLocks/>
            </p:cNvGrpSpPr>
            <p:nvPr/>
          </p:nvGrpSpPr>
          <p:grpSpPr bwMode="auto">
            <a:xfrm>
              <a:off x="1599" y="0"/>
              <a:ext cx="1839" cy="633"/>
              <a:chOff x="1599" y="0"/>
              <a:chExt cx="1839" cy="633"/>
            </a:xfrm>
          </p:grpSpPr>
          <p:sp>
            <p:nvSpPr>
              <p:cNvPr id="141379" name="Rectangle 14"/>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farok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41380" name="Rectangle 15"/>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49" name="Group 16"/>
            <p:cNvGrpSpPr>
              <a:grpSpLocks/>
            </p:cNvGrpSpPr>
            <p:nvPr/>
          </p:nvGrpSpPr>
          <p:grpSpPr bwMode="auto">
            <a:xfrm>
              <a:off x="0" y="633"/>
              <a:ext cx="1556" cy="633"/>
              <a:chOff x="0" y="633"/>
              <a:chExt cx="1556" cy="633"/>
            </a:xfrm>
          </p:grpSpPr>
          <p:sp>
            <p:nvSpPr>
              <p:cNvPr id="141377" name="Rectangle 17"/>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2a. ok-drubel ok-voon anok plok sprok .</a:t>
                </a:r>
              </a:p>
              <a:p>
                <a:endParaRPr lang="en-US" altLang="en-US">
                  <a:cs typeface="Times New Roman" panose="02020603050405020304" pitchFamily="18" charset="0"/>
                </a:endParaRPr>
              </a:p>
              <a:p>
                <a:r>
                  <a:rPr lang="en-US" altLang="en-US">
                    <a:cs typeface="Times New Roman" panose="02020603050405020304" pitchFamily="18" charset="0"/>
                  </a:rPr>
                  <a:t>2b. at-drubel at-voon pippat rrat dat .</a:t>
                </a:r>
              </a:p>
              <a:p>
                <a:endParaRPr lang="en-US" altLang="en-US" sz="3200"/>
              </a:p>
            </p:txBody>
          </p:sp>
          <p:sp>
            <p:nvSpPr>
              <p:cNvPr id="141378" name="Rectangle 18"/>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0" name="Group 19"/>
            <p:cNvGrpSpPr>
              <a:grpSpLocks/>
            </p:cNvGrpSpPr>
            <p:nvPr/>
          </p:nvGrpSpPr>
          <p:grpSpPr bwMode="auto">
            <a:xfrm>
              <a:off x="1599" y="633"/>
              <a:ext cx="1839" cy="633"/>
              <a:chOff x="1599" y="633"/>
              <a:chExt cx="1839" cy="633"/>
            </a:xfrm>
          </p:grpSpPr>
          <p:sp>
            <p:nvSpPr>
              <p:cNvPr id="141375" name="Rectangle 20"/>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41376" name="Rectangle 21"/>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1" name="Group 22"/>
            <p:cNvGrpSpPr>
              <a:grpSpLocks/>
            </p:cNvGrpSpPr>
            <p:nvPr/>
          </p:nvGrpSpPr>
          <p:grpSpPr bwMode="auto">
            <a:xfrm>
              <a:off x="0" y="1266"/>
              <a:ext cx="1556" cy="518"/>
              <a:chOff x="0" y="1266"/>
              <a:chExt cx="1556" cy="518"/>
            </a:xfrm>
          </p:grpSpPr>
          <p:sp>
            <p:nvSpPr>
              <p:cNvPr id="141373" name="Rectangle 23"/>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hihok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41374" name="Rectangle 24"/>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2" name="Group 25"/>
            <p:cNvGrpSpPr>
              <a:grpSpLocks/>
            </p:cNvGrpSpPr>
            <p:nvPr/>
          </p:nvGrpSpPr>
          <p:grpSpPr bwMode="auto">
            <a:xfrm>
              <a:off x="1599" y="1266"/>
              <a:ext cx="1839" cy="518"/>
              <a:chOff x="1599" y="1266"/>
              <a:chExt cx="1839" cy="518"/>
            </a:xfrm>
          </p:grpSpPr>
          <p:sp>
            <p:nvSpPr>
              <p:cNvPr id="141371" name="Rectangle 26"/>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41372" name="Rectangle 27"/>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3" name="Group 28"/>
            <p:cNvGrpSpPr>
              <a:grpSpLocks/>
            </p:cNvGrpSpPr>
            <p:nvPr/>
          </p:nvGrpSpPr>
          <p:grpSpPr bwMode="auto">
            <a:xfrm>
              <a:off x="0" y="1784"/>
              <a:ext cx="1556" cy="518"/>
              <a:chOff x="0" y="1784"/>
              <a:chExt cx="1556" cy="518"/>
            </a:xfrm>
          </p:grpSpPr>
          <p:sp>
            <p:nvSpPr>
              <p:cNvPr id="141369" name="Rectangle 29"/>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41370" name="Rectangle 30"/>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4" name="Group 31"/>
            <p:cNvGrpSpPr>
              <a:grpSpLocks/>
            </p:cNvGrpSpPr>
            <p:nvPr/>
          </p:nvGrpSpPr>
          <p:grpSpPr bwMode="auto">
            <a:xfrm>
              <a:off x="1599" y="1784"/>
              <a:ext cx="1839" cy="518"/>
              <a:chOff x="1599" y="1784"/>
              <a:chExt cx="1839" cy="518"/>
            </a:xfrm>
          </p:grpSpPr>
          <p:sp>
            <p:nvSpPr>
              <p:cNvPr id="141367" name="Rectangle 32"/>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10a. lalok mok nok yorok ghirok clok .</a:t>
                </a:r>
              </a:p>
              <a:p>
                <a:endParaRPr lang="en-US" altLang="en-US">
                  <a:cs typeface="Times New Roman" panose="02020603050405020304" pitchFamily="18" charset="0"/>
                </a:endParaRPr>
              </a:p>
              <a:p>
                <a:r>
                  <a:rPr lang="en-US" altLang="en-US">
                    <a:cs typeface="Times New Roman" panose="02020603050405020304" pitchFamily="18" charset="0"/>
                  </a:rPr>
                  <a:t>10b. wat nnat gat mat bat hilat .</a:t>
                </a:r>
              </a:p>
              <a:p>
                <a:endParaRPr lang="en-US" altLang="en-US" sz="3200"/>
              </a:p>
            </p:txBody>
          </p:sp>
          <p:sp>
            <p:nvSpPr>
              <p:cNvPr id="141368" name="Rectangle 33"/>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5" name="Group 34"/>
            <p:cNvGrpSpPr>
              <a:grpSpLocks/>
            </p:cNvGrpSpPr>
            <p:nvPr/>
          </p:nvGrpSpPr>
          <p:grpSpPr bwMode="auto">
            <a:xfrm>
              <a:off x="0" y="2302"/>
              <a:ext cx="1556" cy="518"/>
              <a:chOff x="0" y="2302"/>
              <a:chExt cx="1556" cy="518"/>
            </a:xfrm>
          </p:grpSpPr>
          <p:sp>
            <p:nvSpPr>
              <p:cNvPr id="141365" name="Rectangle 35"/>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farok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41366" name="Rectangle 36"/>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6" name="Group 37"/>
            <p:cNvGrpSpPr>
              <a:grpSpLocks/>
            </p:cNvGrpSpPr>
            <p:nvPr/>
          </p:nvGrpSpPr>
          <p:grpSpPr bwMode="auto">
            <a:xfrm>
              <a:off x="1599" y="2302"/>
              <a:ext cx="1839" cy="518"/>
              <a:chOff x="1599" y="2302"/>
              <a:chExt cx="1839" cy="518"/>
            </a:xfrm>
          </p:grpSpPr>
          <p:sp>
            <p:nvSpPr>
              <p:cNvPr id="141363" name="Rectangle 38"/>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11a. lalok nok crrrok hihok yorok zanzanok .</a:t>
                </a:r>
              </a:p>
              <a:p>
                <a:endParaRPr lang="en-US" altLang="en-US">
                  <a:cs typeface="Times New Roman" panose="02020603050405020304" pitchFamily="18" charset="0"/>
                </a:endParaRPr>
              </a:p>
              <a:p>
                <a:r>
                  <a:rPr lang="en-US" altLang="en-US">
                    <a:cs typeface="Times New Roman" panose="02020603050405020304" pitchFamily="18" charset="0"/>
                  </a:rPr>
                  <a:t>11b. wat nnat arrat mat zanzanat .</a:t>
                </a:r>
              </a:p>
              <a:p>
                <a:endParaRPr lang="en-US" altLang="en-US" sz="3200"/>
              </a:p>
            </p:txBody>
          </p:sp>
          <p:sp>
            <p:nvSpPr>
              <p:cNvPr id="141364" name="Rectangle 39"/>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7" name="Group 40"/>
            <p:cNvGrpSpPr>
              <a:grpSpLocks/>
            </p:cNvGrpSpPr>
            <p:nvPr/>
          </p:nvGrpSpPr>
          <p:grpSpPr bwMode="auto">
            <a:xfrm>
              <a:off x="0" y="2820"/>
              <a:ext cx="1556" cy="518"/>
              <a:chOff x="0" y="2820"/>
              <a:chExt cx="1556" cy="518"/>
            </a:xfrm>
          </p:grpSpPr>
          <p:sp>
            <p:nvSpPr>
              <p:cNvPr id="141361" name="Rectangle 41"/>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41362" name="Rectangle 42"/>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1358" name="Group 43"/>
            <p:cNvGrpSpPr>
              <a:grpSpLocks/>
            </p:cNvGrpSpPr>
            <p:nvPr/>
          </p:nvGrpSpPr>
          <p:grpSpPr bwMode="auto">
            <a:xfrm>
              <a:off x="1599" y="2820"/>
              <a:ext cx="1839" cy="518"/>
              <a:chOff x="1599" y="2820"/>
              <a:chExt cx="1839" cy="518"/>
            </a:xfrm>
          </p:grpSpPr>
          <p:sp>
            <p:nvSpPr>
              <p:cNvPr id="141359" name="Rectangle 44"/>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hihok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41360" name="Rectangle 45"/>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41320" name="Text Box 47"/>
          <p:cNvSpPr txBox="1">
            <a:spLocks noChangeArrowheads="1"/>
          </p:cNvSpPr>
          <p:nvPr/>
        </p:nvSpPr>
        <p:spPr bwMode="auto">
          <a:xfrm>
            <a:off x="2160588" y="990601"/>
            <a:ext cx="86598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a:solidFill>
                  <a:schemeClr val="tx2"/>
                </a:solidFill>
                <a:latin typeface="Arial" panose="020B0604020202020204" pitchFamily="34" charset="0"/>
              </a:rPr>
              <a:t>Your assignment, translate this to Arcturan:    </a:t>
            </a:r>
            <a:r>
              <a:rPr lang="en-US" altLang="en-US" b="1">
                <a:solidFill>
                  <a:schemeClr val="tx2"/>
                </a:solidFill>
              </a:rPr>
              <a:t>farok</a:t>
            </a:r>
            <a:r>
              <a:rPr lang="en-US" altLang="en-US">
                <a:solidFill>
                  <a:schemeClr val="tx2"/>
                </a:solidFill>
              </a:rPr>
              <a:t> crrrok </a:t>
            </a:r>
            <a:r>
              <a:rPr lang="en-US" altLang="en-US" b="1">
                <a:solidFill>
                  <a:schemeClr val="tx2"/>
                </a:solidFill>
              </a:rPr>
              <a:t>hihok yorok</a:t>
            </a:r>
            <a:r>
              <a:rPr lang="en-US" altLang="en-US">
                <a:solidFill>
                  <a:schemeClr val="tx2"/>
                </a:solidFill>
              </a:rPr>
              <a:t> </a:t>
            </a:r>
            <a:r>
              <a:rPr lang="en-US" altLang="en-US" b="1">
                <a:solidFill>
                  <a:schemeClr val="tx2"/>
                </a:solidFill>
              </a:rPr>
              <a:t>clok</a:t>
            </a:r>
            <a:r>
              <a:rPr lang="en-US" altLang="en-US">
                <a:solidFill>
                  <a:schemeClr val="tx2"/>
                </a:solidFill>
              </a:rPr>
              <a:t> kantok ok-yurp</a:t>
            </a:r>
          </a:p>
        </p:txBody>
      </p:sp>
      <p:sp>
        <p:nvSpPr>
          <p:cNvPr id="141321" name="Line 48"/>
          <p:cNvSpPr>
            <a:spLocks noChangeShapeType="1"/>
          </p:cNvSpPr>
          <p:nvPr/>
        </p:nvSpPr>
        <p:spPr bwMode="auto">
          <a:xfrm flipH="1">
            <a:off x="3370263"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22" name="Line 49"/>
          <p:cNvSpPr>
            <a:spLocks noChangeShapeType="1"/>
          </p:cNvSpPr>
          <p:nvPr/>
        </p:nvSpPr>
        <p:spPr bwMode="auto">
          <a:xfrm flipH="1">
            <a:off x="7180263"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23" name="Line 50"/>
          <p:cNvSpPr>
            <a:spLocks noChangeShapeType="1"/>
          </p:cNvSpPr>
          <p:nvPr/>
        </p:nvSpPr>
        <p:spPr bwMode="auto">
          <a:xfrm flipH="1">
            <a:off x="3675063" y="3657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24" name="Line 51"/>
          <p:cNvSpPr>
            <a:spLocks noChangeShapeType="1"/>
          </p:cNvSpPr>
          <p:nvPr/>
        </p:nvSpPr>
        <p:spPr bwMode="auto">
          <a:xfrm flipH="1">
            <a:off x="7637463"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25" name="Line 52"/>
          <p:cNvSpPr>
            <a:spLocks noChangeShapeType="1"/>
          </p:cNvSpPr>
          <p:nvPr/>
        </p:nvSpPr>
        <p:spPr bwMode="auto">
          <a:xfrm flipH="1">
            <a:off x="8094663"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26" name="Line 53"/>
          <p:cNvSpPr>
            <a:spLocks noChangeShapeType="1"/>
          </p:cNvSpPr>
          <p:nvPr/>
        </p:nvSpPr>
        <p:spPr bwMode="auto">
          <a:xfrm>
            <a:off x="6875463" y="4419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27" name="Line 54"/>
          <p:cNvSpPr>
            <a:spLocks noChangeShapeType="1"/>
          </p:cNvSpPr>
          <p:nvPr/>
        </p:nvSpPr>
        <p:spPr bwMode="auto">
          <a:xfrm flipH="1">
            <a:off x="7256463" y="4419600"/>
            <a:ext cx="4572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28" name="Line 55"/>
          <p:cNvSpPr>
            <a:spLocks noChangeShapeType="1"/>
          </p:cNvSpPr>
          <p:nvPr/>
        </p:nvSpPr>
        <p:spPr bwMode="auto">
          <a:xfrm>
            <a:off x="7332663" y="4419600"/>
            <a:ext cx="304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29" name="Line 56"/>
          <p:cNvSpPr>
            <a:spLocks noChangeShapeType="1"/>
          </p:cNvSpPr>
          <p:nvPr/>
        </p:nvSpPr>
        <p:spPr bwMode="auto">
          <a:xfrm flipH="1">
            <a:off x="8628063" y="44196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0" name="Line 57"/>
          <p:cNvSpPr>
            <a:spLocks noChangeShapeType="1"/>
          </p:cNvSpPr>
          <p:nvPr/>
        </p:nvSpPr>
        <p:spPr bwMode="auto">
          <a:xfrm flipH="1">
            <a:off x="7942263" y="4419600"/>
            <a:ext cx="228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1" name="Line 58"/>
          <p:cNvSpPr>
            <a:spLocks noChangeShapeType="1"/>
          </p:cNvSpPr>
          <p:nvPr/>
        </p:nvSpPr>
        <p:spPr bwMode="auto">
          <a:xfrm flipV="1">
            <a:off x="8247063" y="4419600"/>
            <a:ext cx="9144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2" name="Line 59"/>
          <p:cNvSpPr>
            <a:spLocks noChangeShapeType="1"/>
          </p:cNvSpPr>
          <p:nvPr/>
        </p:nvSpPr>
        <p:spPr bwMode="auto">
          <a:xfrm>
            <a:off x="6875463" y="5181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3" name="Line 60"/>
          <p:cNvSpPr>
            <a:spLocks noChangeShapeType="1"/>
          </p:cNvSpPr>
          <p:nvPr/>
        </p:nvSpPr>
        <p:spPr bwMode="auto">
          <a:xfrm>
            <a:off x="6799263" y="1828800"/>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4" name="Line 61"/>
          <p:cNvSpPr>
            <a:spLocks noChangeShapeType="1"/>
          </p:cNvSpPr>
          <p:nvPr/>
        </p:nvSpPr>
        <p:spPr bwMode="auto">
          <a:xfrm>
            <a:off x="2989263" y="5943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5" name="Line 62"/>
          <p:cNvSpPr>
            <a:spLocks noChangeShapeType="1"/>
          </p:cNvSpPr>
          <p:nvPr/>
        </p:nvSpPr>
        <p:spPr bwMode="auto">
          <a:xfrm>
            <a:off x="6875463" y="5943600"/>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6" name="Line 63"/>
          <p:cNvSpPr>
            <a:spLocks noChangeShapeType="1"/>
          </p:cNvSpPr>
          <p:nvPr/>
        </p:nvSpPr>
        <p:spPr bwMode="auto">
          <a:xfrm flipH="1">
            <a:off x="8780463" y="5943600"/>
            <a:ext cx="3048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7" name="Line 64"/>
          <p:cNvSpPr>
            <a:spLocks noChangeShapeType="1"/>
          </p:cNvSpPr>
          <p:nvPr/>
        </p:nvSpPr>
        <p:spPr bwMode="auto">
          <a:xfrm flipH="1">
            <a:off x="7256463"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8" name="Line 65"/>
          <p:cNvSpPr>
            <a:spLocks noChangeShapeType="1"/>
          </p:cNvSpPr>
          <p:nvPr/>
        </p:nvSpPr>
        <p:spPr bwMode="auto">
          <a:xfrm flipH="1">
            <a:off x="8170863"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39" name="Line 66"/>
          <p:cNvSpPr>
            <a:spLocks noChangeShapeType="1"/>
          </p:cNvSpPr>
          <p:nvPr/>
        </p:nvSpPr>
        <p:spPr bwMode="auto">
          <a:xfrm flipH="1">
            <a:off x="7256463" y="5181600"/>
            <a:ext cx="762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40" name="Line 67"/>
          <p:cNvSpPr>
            <a:spLocks noChangeShapeType="1"/>
          </p:cNvSpPr>
          <p:nvPr/>
        </p:nvSpPr>
        <p:spPr bwMode="auto">
          <a:xfrm flipH="1">
            <a:off x="8247063" y="2743200"/>
            <a:ext cx="2286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41" name="Line 68"/>
          <p:cNvSpPr>
            <a:spLocks noChangeShapeType="1"/>
          </p:cNvSpPr>
          <p:nvPr/>
        </p:nvSpPr>
        <p:spPr bwMode="auto">
          <a:xfrm flipH="1">
            <a:off x="8704263" y="5181600"/>
            <a:ext cx="609600" cy="304800"/>
          </a:xfrm>
          <a:prstGeom prst="line">
            <a:avLst/>
          </a:prstGeom>
          <a:noFill/>
          <a:ln w="5715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41342" name="Text Box 69"/>
          <p:cNvSpPr txBox="1">
            <a:spLocks noChangeArrowheads="1"/>
          </p:cNvSpPr>
          <p:nvPr/>
        </p:nvSpPr>
        <p:spPr bwMode="auto">
          <a:xfrm>
            <a:off x="9542464" y="5257801"/>
            <a:ext cx="1125537" cy="366713"/>
          </a:xfrm>
          <a:prstGeom prst="rect">
            <a:avLst/>
          </a:prstGeom>
          <a:solidFill>
            <a:schemeClr val="bg1">
              <a:lumMod val="85000"/>
            </a:schemeClr>
          </a:solidFill>
          <a:ln w="9525">
            <a:noFill/>
            <a:miter lim="800000"/>
            <a:headEnd/>
            <a:tailEnd/>
          </a:ln>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a:latin typeface="Arial" panose="020B0604020202020204" pitchFamily="34" charset="0"/>
              </a:rPr>
              <a:t>cognate?</a:t>
            </a:r>
          </a:p>
        </p:txBody>
      </p:sp>
      <p:sp>
        <p:nvSpPr>
          <p:cNvPr id="141343" name="Line 70"/>
          <p:cNvSpPr>
            <a:spLocks noChangeShapeType="1"/>
          </p:cNvSpPr>
          <p:nvPr/>
        </p:nvSpPr>
        <p:spPr bwMode="auto">
          <a:xfrm flipH="1">
            <a:off x="4437063" y="3657600"/>
            <a:ext cx="3810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1344" name="Rectangle 49"/>
          <p:cNvSpPr>
            <a:spLocks noChangeArrowheads="1"/>
          </p:cNvSpPr>
          <p:nvPr/>
        </p:nvSpPr>
        <p:spPr bwMode="auto">
          <a:xfrm>
            <a:off x="3294063" y="6553200"/>
            <a:ext cx="20812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ChangeArrowheads="1"/>
          </p:cNvSpPr>
          <p:nvPr/>
        </p:nvSpPr>
        <p:spPr bwMode="auto">
          <a:xfrm>
            <a:off x="6400800" y="1066800"/>
            <a:ext cx="33528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143362" name="Text Box 3"/>
          <p:cNvSpPr txBox="1">
            <a:spLocks noChangeArrowheads="1"/>
          </p:cNvSpPr>
          <p:nvPr/>
        </p:nvSpPr>
        <p:spPr bwMode="auto">
          <a:xfrm>
            <a:off x="2182814" y="1066801"/>
            <a:ext cx="75307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a:solidFill>
                  <a:schemeClr val="tx2"/>
                </a:solidFill>
                <a:latin typeface="Calibri" panose="020F0502020204030204" pitchFamily="34" charset="0"/>
                <a:cs typeface="Calibri" panose="020F0502020204030204" pitchFamily="34" charset="0"/>
              </a:rPr>
              <a:t>Your assignment, put these words in order:    { </a:t>
            </a:r>
            <a:r>
              <a:rPr lang="en-US" altLang="en-US" b="1" dirty="0" err="1">
                <a:latin typeface="Calibri" panose="020F0502020204030204" pitchFamily="34" charset="0"/>
                <a:cs typeface="Calibri" panose="020F0502020204030204" pitchFamily="34" charset="0"/>
              </a:rPr>
              <a:t>jjat</a:t>
            </a:r>
            <a:r>
              <a:rPr lang="en-US" altLang="en-US" b="1" dirty="0">
                <a:latin typeface="Calibri" panose="020F0502020204030204" pitchFamily="34" charset="0"/>
                <a:cs typeface="Calibri" panose="020F0502020204030204" pitchFamily="34" charset="0"/>
              </a:rPr>
              <a:t>, </a:t>
            </a:r>
            <a:r>
              <a:rPr lang="en-US" altLang="en-US" b="1" dirty="0" err="1">
                <a:latin typeface="Calibri" panose="020F0502020204030204" pitchFamily="34" charset="0"/>
                <a:cs typeface="Calibri" panose="020F0502020204030204" pitchFamily="34" charset="0"/>
              </a:rPr>
              <a:t>arrat</a:t>
            </a:r>
            <a:r>
              <a:rPr lang="en-US" altLang="en-US" b="1" dirty="0">
                <a:latin typeface="Calibri" panose="020F0502020204030204" pitchFamily="34" charset="0"/>
                <a:cs typeface="Calibri" panose="020F0502020204030204" pitchFamily="34" charset="0"/>
              </a:rPr>
              <a:t>, mat, bat, </a:t>
            </a:r>
            <a:r>
              <a:rPr lang="en-US" altLang="en-US" b="1" dirty="0" err="1">
                <a:latin typeface="Calibri" panose="020F0502020204030204" pitchFamily="34" charset="0"/>
                <a:cs typeface="Calibri" panose="020F0502020204030204" pitchFamily="34" charset="0"/>
              </a:rPr>
              <a:t>oloat</a:t>
            </a:r>
            <a:r>
              <a:rPr lang="en-US" altLang="en-US" b="1" dirty="0">
                <a:latin typeface="Calibri" panose="020F0502020204030204" pitchFamily="34" charset="0"/>
                <a:cs typeface="Calibri" panose="020F0502020204030204" pitchFamily="34" charset="0"/>
              </a:rPr>
              <a:t>, at-</a:t>
            </a:r>
            <a:r>
              <a:rPr lang="en-US" altLang="en-US" b="1" dirty="0" err="1">
                <a:latin typeface="Calibri" panose="020F0502020204030204" pitchFamily="34" charset="0"/>
                <a:cs typeface="Calibri" panose="020F0502020204030204" pitchFamily="34" charset="0"/>
              </a:rPr>
              <a:t>yurp</a:t>
            </a:r>
            <a:r>
              <a:rPr lang="en-US" altLang="en-US" sz="1400" dirty="0">
                <a:solidFill>
                  <a:srgbClr val="003366"/>
                </a:solidFill>
                <a:latin typeface="Calibri" panose="020F0502020204030204" pitchFamily="34" charset="0"/>
                <a:cs typeface="Calibri" panose="020F0502020204030204" pitchFamily="34" charset="0"/>
              </a:rPr>
              <a:t> </a:t>
            </a:r>
            <a:r>
              <a:rPr lang="en-US" altLang="en-US" b="1" dirty="0">
                <a:solidFill>
                  <a:srgbClr val="003366"/>
                </a:solidFill>
                <a:latin typeface="Calibri" panose="020F0502020204030204" pitchFamily="34" charset="0"/>
                <a:cs typeface="Calibri" panose="020F0502020204030204" pitchFamily="34" charset="0"/>
              </a:rPr>
              <a:t>}</a:t>
            </a:r>
          </a:p>
        </p:txBody>
      </p:sp>
      <p:sp>
        <p:nvSpPr>
          <p:cNvPr id="143363" name="Rectangle 4"/>
          <p:cNvSpPr>
            <a:spLocks noChangeArrowheads="1"/>
          </p:cNvSpPr>
          <p:nvPr/>
        </p:nvSpPr>
        <p:spPr bwMode="auto">
          <a:xfrm>
            <a:off x="7532688" y="4876800"/>
            <a:ext cx="533400" cy="381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sp>
        <p:nvSpPr>
          <p:cNvPr id="86021" name="Rectangle 5"/>
          <p:cNvSpPr>
            <a:spLocks noGrp="1" noChangeArrowheads="1"/>
          </p:cNvSpPr>
          <p:nvPr>
            <p:ph type="title"/>
          </p:nvPr>
        </p:nvSpPr>
        <p:spPr>
          <a:xfrm>
            <a:off x="2178050" y="0"/>
            <a:ext cx="8458200" cy="762495"/>
          </a:xfrm>
        </p:spPr>
        <p:txBody>
          <a:bodyPr/>
          <a:lstStyle/>
          <a:p>
            <a:pPr eaLnBrk="1" hangingPunct="1">
              <a:defRPr/>
            </a:pPr>
            <a:r>
              <a:rPr lang="en-US" sz="4400" dirty="0">
                <a:ea typeface="ＭＳ Ｐゴシック" charset="-128"/>
                <a:cs typeface="ＭＳ Ｐゴシック" charset="-128"/>
              </a:rPr>
              <a:t>Centauri/</a:t>
            </a:r>
            <a:r>
              <a:rPr lang="en-US" sz="4400" dirty="0" err="1">
                <a:ea typeface="ＭＳ Ｐゴシック" charset="-128"/>
                <a:cs typeface="ＭＳ Ｐゴシック" charset="-128"/>
              </a:rPr>
              <a:t>Arcturan</a:t>
            </a:r>
            <a:r>
              <a:rPr lang="en-US" sz="4400" dirty="0">
                <a:ea typeface="ＭＳ Ｐゴシック" charset="-128"/>
                <a:cs typeface="ＭＳ Ｐゴシック" charset="-128"/>
              </a:rPr>
              <a:t> Alignment</a:t>
            </a:r>
            <a:endParaRPr lang="en-US" sz="4800" dirty="0">
              <a:ea typeface="ＭＳ Ｐゴシック" charset="-128"/>
              <a:cs typeface="ＭＳ Ｐゴシック" charset="-128"/>
            </a:endParaRPr>
          </a:p>
        </p:txBody>
      </p:sp>
      <p:grpSp>
        <p:nvGrpSpPr>
          <p:cNvPr id="143392" name="Group 7"/>
          <p:cNvGrpSpPr>
            <a:grpSpLocks/>
          </p:cNvGrpSpPr>
          <p:nvPr/>
        </p:nvGrpSpPr>
        <p:grpSpPr bwMode="auto">
          <a:xfrm>
            <a:off x="2337623" y="1528372"/>
            <a:ext cx="8220389" cy="4864880"/>
            <a:chOff x="0" y="0"/>
            <a:chExt cx="3438" cy="3338"/>
          </a:xfrm>
        </p:grpSpPr>
        <p:grpSp>
          <p:nvGrpSpPr>
            <p:cNvPr id="143394" name="Group 8"/>
            <p:cNvGrpSpPr>
              <a:grpSpLocks/>
            </p:cNvGrpSpPr>
            <p:nvPr/>
          </p:nvGrpSpPr>
          <p:grpSpPr bwMode="auto">
            <a:xfrm>
              <a:off x="0" y="0"/>
              <a:ext cx="1556" cy="633"/>
              <a:chOff x="0" y="0"/>
              <a:chExt cx="1556" cy="633"/>
            </a:xfrm>
          </p:grpSpPr>
          <p:sp>
            <p:nvSpPr>
              <p:cNvPr id="143428" name="Rectangle 9"/>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1a. ok-voon ororok sprok .</a:t>
                </a:r>
              </a:p>
              <a:p>
                <a:endParaRPr lang="en-US" altLang="en-US">
                  <a:cs typeface="Times New Roman" panose="02020603050405020304" pitchFamily="18" charset="0"/>
                </a:endParaRPr>
              </a:p>
              <a:p>
                <a:r>
                  <a:rPr lang="en-US" altLang="en-US">
                    <a:cs typeface="Times New Roman" panose="02020603050405020304" pitchFamily="18" charset="0"/>
                  </a:rPr>
                  <a:t>1b. at-voon bichat dat .</a:t>
                </a:r>
              </a:p>
              <a:p>
                <a:endParaRPr lang="en-US" altLang="en-US" sz="3200"/>
              </a:p>
            </p:txBody>
          </p:sp>
          <p:sp>
            <p:nvSpPr>
              <p:cNvPr id="143429" name="Rectangle 10"/>
              <p:cNvSpPr>
                <a:spLocks noChangeArrowheads="1"/>
              </p:cNvSpPr>
              <p:nvPr/>
            </p:nvSpPr>
            <p:spPr bwMode="auto">
              <a:xfrm>
                <a:off x="0"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395" name="Group 11"/>
            <p:cNvGrpSpPr>
              <a:grpSpLocks/>
            </p:cNvGrpSpPr>
            <p:nvPr/>
          </p:nvGrpSpPr>
          <p:grpSpPr bwMode="auto">
            <a:xfrm>
              <a:off x="1599" y="0"/>
              <a:ext cx="1839" cy="633"/>
              <a:chOff x="1599" y="0"/>
              <a:chExt cx="1839" cy="633"/>
            </a:xfrm>
          </p:grpSpPr>
          <p:sp>
            <p:nvSpPr>
              <p:cNvPr id="143426" name="Rectangle 12"/>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lalok farok ororok lalok sprok izok enemok .</a:t>
                </a:r>
              </a:p>
              <a:p>
                <a:endParaRPr lang="en-US" altLang="en-US">
                  <a:cs typeface="Times New Roman" panose="02020603050405020304" pitchFamily="18" charset="0"/>
                </a:endParaRPr>
              </a:p>
              <a:p>
                <a:r>
                  <a:rPr lang="en-US" altLang="en-US">
                    <a:cs typeface="Times New Roman" panose="02020603050405020304" pitchFamily="18" charset="0"/>
                  </a:rPr>
                  <a:t>7b. wat jjat bichat wat dat vat eneat .</a:t>
                </a:r>
              </a:p>
              <a:p>
                <a:endParaRPr lang="en-US" altLang="en-US" sz="3200"/>
              </a:p>
            </p:txBody>
          </p:sp>
          <p:sp>
            <p:nvSpPr>
              <p:cNvPr id="143427" name="Rectangle 13"/>
              <p:cNvSpPr>
                <a:spLocks noChangeArrowheads="1"/>
              </p:cNvSpPr>
              <p:nvPr/>
            </p:nvSpPr>
            <p:spPr bwMode="auto">
              <a:xfrm>
                <a:off x="1599" y="200"/>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396" name="Group 14"/>
            <p:cNvGrpSpPr>
              <a:grpSpLocks/>
            </p:cNvGrpSpPr>
            <p:nvPr/>
          </p:nvGrpSpPr>
          <p:grpSpPr bwMode="auto">
            <a:xfrm>
              <a:off x="0" y="633"/>
              <a:ext cx="1556" cy="633"/>
              <a:chOff x="0" y="633"/>
              <a:chExt cx="1556" cy="633"/>
            </a:xfrm>
          </p:grpSpPr>
          <p:sp>
            <p:nvSpPr>
              <p:cNvPr id="143424" name="Rectangle 15"/>
              <p:cNvSpPr>
                <a:spLocks noChangeArrowheads="1"/>
              </p:cNvSpPr>
              <p:nvPr/>
            </p:nvSpPr>
            <p:spPr bwMode="auto">
              <a:xfrm>
                <a:off x="43" y="633"/>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2a. ok-drubel ok-voon anok plok sprok .</a:t>
                </a:r>
              </a:p>
              <a:p>
                <a:endParaRPr lang="en-US" altLang="en-US">
                  <a:cs typeface="Times New Roman" panose="02020603050405020304" pitchFamily="18" charset="0"/>
                </a:endParaRPr>
              </a:p>
              <a:p>
                <a:r>
                  <a:rPr lang="en-US" altLang="en-US">
                    <a:cs typeface="Times New Roman" panose="02020603050405020304" pitchFamily="18" charset="0"/>
                  </a:rPr>
                  <a:t>2b. at-drubel at-voon pippat rrat dat .</a:t>
                </a:r>
              </a:p>
              <a:p>
                <a:endParaRPr lang="en-US" altLang="en-US" sz="3200"/>
              </a:p>
            </p:txBody>
          </p:sp>
          <p:sp>
            <p:nvSpPr>
              <p:cNvPr id="143425" name="Rectangle 16"/>
              <p:cNvSpPr>
                <a:spLocks noChangeArrowheads="1"/>
              </p:cNvSpPr>
              <p:nvPr/>
            </p:nvSpPr>
            <p:spPr bwMode="auto">
              <a:xfrm>
                <a:off x="0"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397" name="Group 17"/>
            <p:cNvGrpSpPr>
              <a:grpSpLocks/>
            </p:cNvGrpSpPr>
            <p:nvPr/>
          </p:nvGrpSpPr>
          <p:grpSpPr bwMode="auto">
            <a:xfrm>
              <a:off x="1599" y="633"/>
              <a:ext cx="1839" cy="633"/>
              <a:chOff x="1599" y="633"/>
              <a:chExt cx="1839" cy="633"/>
            </a:xfrm>
          </p:grpSpPr>
          <p:sp>
            <p:nvSpPr>
              <p:cNvPr id="143422" name="Rectangle 18"/>
              <p:cNvSpPr>
                <a:spLocks noChangeArrowheads="1"/>
              </p:cNvSpPr>
              <p:nvPr/>
            </p:nvSpPr>
            <p:spPr bwMode="auto">
              <a:xfrm>
                <a:off x="1642" y="633"/>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lalok brok anok plok nok .</a:t>
                </a:r>
              </a:p>
              <a:p>
                <a:endParaRPr lang="en-US" altLang="en-US">
                  <a:cs typeface="Times New Roman" panose="02020603050405020304" pitchFamily="18" charset="0"/>
                </a:endParaRPr>
              </a:p>
              <a:p>
                <a:r>
                  <a:rPr lang="en-US" altLang="en-US">
                    <a:cs typeface="Times New Roman" panose="02020603050405020304" pitchFamily="18" charset="0"/>
                  </a:rPr>
                  <a:t>8b. iat lat pippat rrat nnat .</a:t>
                </a:r>
              </a:p>
              <a:p>
                <a:endParaRPr lang="en-US" altLang="en-US" sz="3200"/>
              </a:p>
            </p:txBody>
          </p:sp>
          <p:sp>
            <p:nvSpPr>
              <p:cNvPr id="143423" name="Rectangle 19"/>
              <p:cNvSpPr>
                <a:spLocks noChangeArrowheads="1"/>
              </p:cNvSpPr>
              <p:nvPr/>
            </p:nvSpPr>
            <p:spPr bwMode="auto">
              <a:xfrm>
                <a:off x="1599" y="83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398" name="Group 20"/>
            <p:cNvGrpSpPr>
              <a:grpSpLocks/>
            </p:cNvGrpSpPr>
            <p:nvPr/>
          </p:nvGrpSpPr>
          <p:grpSpPr bwMode="auto">
            <a:xfrm>
              <a:off x="0" y="1266"/>
              <a:ext cx="1556" cy="518"/>
              <a:chOff x="0" y="1266"/>
              <a:chExt cx="1556" cy="518"/>
            </a:xfrm>
          </p:grpSpPr>
          <p:sp>
            <p:nvSpPr>
              <p:cNvPr id="143420" name="Rectangle 21"/>
              <p:cNvSpPr>
                <a:spLocks noChangeArrowheads="1"/>
              </p:cNvSpPr>
              <p:nvPr/>
            </p:nvSpPr>
            <p:spPr bwMode="auto">
              <a:xfrm>
                <a:off x="43" y="1266"/>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erok sprok izok hihok ghirok .</a:t>
                </a:r>
              </a:p>
              <a:p>
                <a:endParaRPr lang="en-US" altLang="en-US">
                  <a:cs typeface="Times New Roman" panose="02020603050405020304" pitchFamily="18" charset="0"/>
                </a:endParaRPr>
              </a:p>
              <a:p>
                <a:r>
                  <a:rPr lang="en-US" altLang="en-US">
                    <a:cs typeface="Times New Roman" panose="02020603050405020304" pitchFamily="18" charset="0"/>
                  </a:rPr>
                  <a:t>3b. totat dat arrat vat hilat .</a:t>
                </a:r>
              </a:p>
              <a:p>
                <a:endParaRPr lang="en-US" altLang="en-US" sz="3200"/>
              </a:p>
            </p:txBody>
          </p:sp>
          <p:sp>
            <p:nvSpPr>
              <p:cNvPr id="143421" name="Rectangle 22"/>
              <p:cNvSpPr>
                <a:spLocks noChangeArrowheads="1"/>
              </p:cNvSpPr>
              <p:nvPr/>
            </p:nvSpPr>
            <p:spPr bwMode="auto">
              <a:xfrm>
                <a:off x="0"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399" name="Group 23"/>
            <p:cNvGrpSpPr>
              <a:grpSpLocks/>
            </p:cNvGrpSpPr>
            <p:nvPr/>
          </p:nvGrpSpPr>
          <p:grpSpPr bwMode="auto">
            <a:xfrm>
              <a:off x="1599" y="1266"/>
              <a:ext cx="1839" cy="518"/>
              <a:chOff x="1599" y="1266"/>
              <a:chExt cx="1839" cy="518"/>
            </a:xfrm>
          </p:grpSpPr>
          <p:sp>
            <p:nvSpPr>
              <p:cNvPr id="143418" name="Rectangle 24"/>
              <p:cNvSpPr>
                <a:spLocks noChangeArrowheads="1"/>
              </p:cNvSpPr>
              <p:nvPr/>
            </p:nvSpPr>
            <p:spPr bwMode="auto">
              <a:xfrm>
                <a:off x="1642" y="1266"/>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wiwok nok izok kantok ok-yurp .</a:t>
                </a:r>
              </a:p>
              <a:p>
                <a:endParaRPr lang="en-US" altLang="en-US">
                  <a:cs typeface="Times New Roman" panose="02020603050405020304" pitchFamily="18" charset="0"/>
                </a:endParaRPr>
              </a:p>
              <a:p>
                <a:r>
                  <a:rPr lang="en-US" altLang="en-US">
                    <a:cs typeface="Times New Roman" panose="02020603050405020304" pitchFamily="18" charset="0"/>
                  </a:rPr>
                  <a:t>9b. totat nnat quat oloat at-yurp .</a:t>
                </a:r>
              </a:p>
              <a:p>
                <a:endParaRPr lang="en-US" altLang="en-US" sz="3200"/>
              </a:p>
            </p:txBody>
          </p:sp>
          <p:sp>
            <p:nvSpPr>
              <p:cNvPr id="143419" name="Rectangle 25"/>
              <p:cNvSpPr>
                <a:spLocks noChangeArrowheads="1"/>
              </p:cNvSpPr>
              <p:nvPr/>
            </p:nvSpPr>
            <p:spPr bwMode="auto">
              <a:xfrm>
                <a:off x="1599" y="1409"/>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400" name="Group 26"/>
            <p:cNvGrpSpPr>
              <a:grpSpLocks/>
            </p:cNvGrpSpPr>
            <p:nvPr/>
          </p:nvGrpSpPr>
          <p:grpSpPr bwMode="auto">
            <a:xfrm>
              <a:off x="0" y="1784"/>
              <a:ext cx="1556" cy="518"/>
              <a:chOff x="0" y="1784"/>
              <a:chExt cx="1556" cy="518"/>
            </a:xfrm>
          </p:grpSpPr>
          <p:sp>
            <p:nvSpPr>
              <p:cNvPr id="143416" name="Rectangle 27"/>
              <p:cNvSpPr>
                <a:spLocks noChangeArrowheads="1"/>
              </p:cNvSpPr>
              <p:nvPr/>
            </p:nvSpPr>
            <p:spPr bwMode="auto">
              <a:xfrm>
                <a:off x="43" y="1784"/>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ok-voon anok drok brok jok .</a:t>
                </a:r>
              </a:p>
              <a:p>
                <a:endParaRPr lang="en-US" altLang="en-US">
                  <a:cs typeface="Times New Roman" panose="02020603050405020304" pitchFamily="18" charset="0"/>
                </a:endParaRPr>
              </a:p>
              <a:p>
                <a:r>
                  <a:rPr lang="en-US" altLang="en-US">
                    <a:cs typeface="Times New Roman" panose="02020603050405020304" pitchFamily="18" charset="0"/>
                  </a:rPr>
                  <a:t>4b. at-voon krat pippat sat lat .</a:t>
                </a:r>
              </a:p>
              <a:p>
                <a:endParaRPr lang="en-US" altLang="en-US">
                  <a:cs typeface="Times New Roman" panose="02020603050405020304" pitchFamily="18" charset="0"/>
                </a:endParaRPr>
              </a:p>
              <a:p>
                <a:endParaRPr lang="en-US" altLang="en-US" sz="3200"/>
              </a:p>
            </p:txBody>
          </p:sp>
          <p:sp>
            <p:nvSpPr>
              <p:cNvPr id="143417" name="Rectangle 28"/>
              <p:cNvSpPr>
                <a:spLocks noChangeArrowheads="1"/>
              </p:cNvSpPr>
              <p:nvPr/>
            </p:nvSpPr>
            <p:spPr bwMode="auto">
              <a:xfrm>
                <a:off x="0"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401" name="Group 29"/>
            <p:cNvGrpSpPr>
              <a:grpSpLocks/>
            </p:cNvGrpSpPr>
            <p:nvPr/>
          </p:nvGrpSpPr>
          <p:grpSpPr bwMode="auto">
            <a:xfrm>
              <a:off x="1599" y="1784"/>
              <a:ext cx="1839" cy="518"/>
              <a:chOff x="1599" y="1784"/>
              <a:chExt cx="1839" cy="518"/>
            </a:xfrm>
          </p:grpSpPr>
          <p:sp>
            <p:nvSpPr>
              <p:cNvPr id="143414" name="Rectangle 30"/>
              <p:cNvSpPr>
                <a:spLocks noChangeArrowheads="1"/>
              </p:cNvSpPr>
              <p:nvPr/>
            </p:nvSpPr>
            <p:spPr bwMode="auto">
              <a:xfrm>
                <a:off x="1642" y="1784"/>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10a. lalok mok nok yorok ghirok clok .</a:t>
                </a:r>
              </a:p>
              <a:p>
                <a:endParaRPr lang="en-US" altLang="en-US">
                  <a:cs typeface="Times New Roman" panose="02020603050405020304" pitchFamily="18" charset="0"/>
                </a:endParaRPr>
              </a:p>
              <a:p>
                <a:r>
                  <a:rPr lang="en-US" altLang="en-US">
                    <a:cs typeface="Times New Roman" panose="02020603050405020304" pitchFamily="18" charset="0"/>
                  </a:rPr>
                  <a:t>10b. wat nnat gat mat bat hilat .</a:t>
                </a:r>
              </a:p>
              <a:p>
                <a:endParaRPr lang="en-US" altLang="en-US" sz="3200"/>
              </a:p>
            </p:txBody>
          </p:sp>
          <p:sp>
            <p:nvSpPr>
              <p:cNvPr id="143415" name="Rectangle 31"/>
              <p:cNvSpPr>
                <a:spLocks noChangeArrowheads="1"/>
              </p:cNvSpPr>
              <p:nvPr/>
            </p:nvSpPr>
            <p:spPr bwMode="auto">
              <a:xfrm>
                <a:off x="1599" y="1927"/>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402" name="Group 32"/>
            <p:cNvGrpSpPr>
              <a:grpSpLocks/>
            </p:cNvGrpSpPr>
            <p:nvPr/>
          </p:nvGrpSpPr>
          <p:grpSpPr bwMode="auto">
            <a:xfrm>
              <a:off x="0" y="2302"/>
              <a:ext cx="1556" cy="518"/>
              <a:chOff x="0" y="2302"/>
              <a:chExt cx="1556" cy="518"/>
            </a:xfrm>
          </p:grpSpPr>
          <p:sp>
            <p:nvSpPr>
              <p:cNvPr id="143412" name="Rectangle 33"/>
              <p:cNvSpPr>
                <a:spLocks noChangeArrowheads="1"/>
              </p:cNvSpPr>
              <p:nvPr/>
            </p:nvSpPr>
            <p:spPr bwMode="auto">
              <a:xfrm>
                <a:off x="43" y="2302"/>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wiwok farok izok stok .</a:t>
                </a:r>
              </a:p>
              <a:p>
                <a:endParaRPr lang="en-US" altLang="en-US">
                  <a:cs typeface="Times New Roman" panose="02020603050405020304" pitchFamily="18" charset="0"/>
                </a:endParaRPr>
              </a:p>
              <a:p>
                <a:r>
                  <a:rPr lang="en-US" altLang="en-US">
                    <a:cs typeface="Times New Roman" panose="02020603050405020304" pitchFamily="18" charset="0"/>
                  </a:rPr>
                  <a:t>5b. totat jjat quat cat .</a:t>
                </a:r>
              </a:p>
              <a:p>
                <a:endParaRPr lang="en-US" altLang="en-US" sz="3200"/>
              </a:p>
            </p:txBody>
          </p:sp>
          <p:sp>
            <p:nvSpPr>
              <p:cNvPr id="143413" name="Rectangle 34"/>
              <p:cNvSpPr>
                <a:spLocks noChangeArrowheads="1"/>
              </p:cNvSpPr>
              <p:nvPr/>
            </p:nvSpPr>
            <p:spPr bwMode="auto">
              <a:xfrm>
                <a:off x="0"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403" name="Group 35"/>
            <p:cNvGrpSpPr>
              <a:grpSpLocks/>
            </p:cNvGrpSpPr>
            <p:nvPr/>
          </p:nvGrpSpPr>
          <p:grpSpPr bwMode="auto">
            <a:xfrm>
              <a:off x="1599" y="2302"/>
              <a:ext cx="1839" cy="518"/>
              <a:chOff x="1599" y="2302"/>
              <a:chExt cx="1839" cy="518"/>
            </a:xfrm>
          </p:grpSpPr>
          <p:sp>
            <p:nvSpPr>
              <p:cNvPr id="143410" name="Rectangle 36"/>
              <p:cNvSpPr>
                <a:spLocks noChangeArrowheads="1"/>
              </p:cNvSpPr>
              <p:nvPr/>
            </p:nvSpPr>
            <p:spPr bwMode="auto">
              <a:xfrm>
                <a:off x="1642" y="2302"/>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11a. lalok nok crrrok hihok yorok zanzanok .</a:t>
                </a:r>
              </a:p>
              <a:p>
                <a:endParaRPr lang="en-US" altLang="en-US">
                  <a:cs typeface="Times New Roman" panose="02020603050405020304" pitchFamily="18" charset="0"/>
                </a:endParaRPr>
              </a:p>
              <a:p>
                <a:r>
                  <a:rPr lang="en-US" altLang="en-US">
                    <a:cs typeface="Times New Roman" panose="02020603050405020304" pitchFamily="18" charset="0"/>
                  </a:rPr>
                  <a:t>11b. wat nnat arrat mat zanzanat .</a:t>
                </a:r>
              </a:p>
              <a:p>
                <a:endParaRPr lang="en-US" altLang="en-US" sz="3200"/>
              </a:p>
            </p:txBody>
          </p:sp>
          <p:sp>
            <p:nvSpPr>
              <p:cNvPr id="143411" name="Rectangle 37"/>
              <p:cNvSpPr>
                <a:spLocks noChangeArrowheads="1"/>
              </p:cNvSpPr>
              <p:nvPr/>
            </p:nvSpPr>
            <p:spPr bwMode="auto">
              <a:xfrm>
                <a:off x="1599" y="2445"/>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404" name="Group 38"/>
            <p:cNvGrpSpPr>
              <a:grpSpLocks/>
            </p:cNvGrpSpPr>
            <p:nvPr/>
          </p:nvGrpSpPr>
          <p:grpSpPr bwMode="auto">
            <a:xfrm>
              <a:off x="0" y="2820"/>
              <a:ext cx="1556" cy="518"/>
              <a:chOff x="0" y="2820"/>
              <a:chExt cx="1556" cy="518"/>
            </a:xfrm>
          </p:grpSpPr>
          <p:sp>
            <p:nvSpPr>
              <p:cNvPr id="143408" name="Rectangle 39"/>
              <p:cNvSpPr>
                <a:spLocks noChangeArrowheads="1"/>
              </p:cNvSpPr>
              <p:nvPr/>
            </p:nvSpPr>
            <p:spPr bwMode="auto">
              <a:xfrm>
                <a:off x="43" y="2820"/>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lalok sprok izok jok stok .</a:t>
                </a:r>
              </a:p>
              <a:p>
                <a:endParaRPr lang="en-US" altLang="en-US">
                  <a:cs typeface="Times New Roman" panose="02020603050405020304" pitchFamily="18" charset="0"/>
                </a:endParaRPr>
              </a:p>
              <a:p>
                <a:r>
                  <a:rPr lang="en-US" altLang="en-US">
                    <a:cs typeface="Times New Roman" panose="02020603050405020304" pitchFamily="18" charset="0"/>
                  </a:rPr>
                  <a:t>6b. wat dat krat quat cat .</a:t>
                </a:r>
              </a:p>
              <a:p>
                <a:endParaRPr lang="en-US" altLang="en-US" sz="3200"/>
              </a:p>
            </p:txBody>
          </p:sp>
          <p:sp>
            <p:nvSpPr>
              <p:cNvPr id="143409" name="Rectangle 40"/>
              <p:cNvSpPr>
                <a:spLocks noChangeArrowheads="1"/>
              </p:cNvSpPr>
              <p:nvPr/>
            </p:nvSpPr>
            <p:spPr bwMode="auto">
              <a:xfrm>
                <a:off x="0"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3405" name="Group 41"/>
            <p:cNvGrpSpPr>
              <a:grpSpLocks/>
            </p:cNvGrpSpPr>
            <p:nvPr/>
          </p:nvGrpSpPr>
          <p:grpSpPr bwMode="auto">
            <a:xfrm>
              <a:off x="1599" y="2820"/>
              <a:ext cx="1839" cy="518"/>
              <a:chOff x="1599" y="2820"/>
              <a:chExt cx="1839" cy="518"/>
            </a:xfrm>
          </p:grpSpPr>
          <p:sp>
            <p:nvSpPr>
              <p:cNvPr id="143406" name="Rectangle 42"/>
              <p:cNvSpPr>
                <a:spLocks noChangeArrowheads="1"/>
              </p:cNvSpPr>
              <p:nvPr/>
            </p:nvSpPr>
            <p:spPr bwMode="auto">
              <a:xfrm>
                <a:off x="1642" y="2820"/>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lalok rarok nok izok hihok mok .</a:t>
                </a:r>
              </a:p>
              <a:p>
                <a:endParaRPr lang="en-US" altLang="en-US">
                  <a:cs typeface="Times New Roman" panose="02020603050405020304" pitchFamily="18" charset="0"/>
                </a:endParaRPr>
              </a:p>
              <a:p>
                <a:r>
                  <a:rPr lang="en-US" altLang="en-US">
                    <a:cs typeface="Times New Roman" panose="02020603050405020304" pitchFamily="18" charset="0"/>
                  </a:rPr>
                  <a:t>12b. wat nnat forat arrat vat gat .</a:t>
                </a:r>
              </a:p>
              <a:p>
                <a:endParaRPr lang="en-US" altLang="en-US" sz="3200"/>
              </a:p>
            </p:txBody>
          </p:sp>
          <p:sp>
            <p:nvSpPr>
              <p:cNvPr id="143407" name="Rectangle 43"/>
              <p:cNvSpPr>
                <a:spLocks noChangeArrowheads="1"/>
              </p:cNvSpPr>
              <p:nvPr/>
            </p:nvSpPr>
            <p:spPr bwMode="auto">
              <a:xfrm>
                <a:off x="1599" y="2963"/>
                <a:ext cx="77" cy="23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143366" name="Line 45"/>
          <p:cNvSpPr>
            <a:spLocks noChangeShapeType="1"/>
          </p:cNvSpPr>
          <p:nvPr/>
        </p:nvSpPr>
        <p:spPr bwMode="auto">
          <a:xfrm flipH="1">
            <a:off x="3397250" y="5181600"/>
            <a:ext cx="152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67" name="Line 46"/>
          <p:cNvSpPr>
            <a:spLocks noChangeShapeType="1"/>
          </p:cNvSpPr>
          <p:nvPr/>
        </p:nvSpPr>
        <p:spPr bwMode="auto">
          <a:xfrm flipH="1">
            <a:off x="7207250" y="18288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68" name="Line 47"/>
          <p:cNvSpPr>
            <a:spLocks noChangeShapeType="1"/>
          </p:cNvSpPr>
          <p:nvPr/>
        </p:nvSpPr>
        <p:spPr bwMode="auto">
          <a:xfrm flipH="1">
            <a:off x="3702050" y="3657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69" name="Line 48"/>
          <p:cNvSpPr>
            <a:spLocks noChangeShapeType="1"/>
          </p:cNvSpPr>
          <p:nvPr/>
        </p:nvSpPr>
        <p:spPr bwMode="auto">
          <a:xfrm flipH="1">
            <a:off x="76644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0" name="Line 49"/>
          <p:cNvSpPr>
            <a:spLocks noChangeShapeType="1"/>
          </p:cNvSpPr>
          <p:nvPr/>
        </p:nvSpPr>
        <p:spPr bwMode="auto">
          <a:xfrm flipH="1">
            <a:off x="8121650"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1" name="Line 50"/>
          <p:cNvSpPr>
            <a:spLocks noChangeShapeType="1"/>
          </p:cNvSpPr>
          <p:nvPr/>
        </p:nvSpPr>
        <p:spPr bwMode="auto">
          <a:xfrm>
            <a:off x="6902450" y="4419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2" name="Line 51"/>
          <p:cNvSpPr>
            <a:spLocks noChangeShapeType="1"/>
          </p:cNvSpPr>
          <p:nvPr/>
        </p:nvSpPr>
        <p:spPr bwMode="auto">
          <a:xfrm flipH="1">
            <a:off x="7283450" y="4419600"/>
            <a:ext cx="4572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3" name="Line 52"/>
          <p:cNvSpPr>
            <a:spLocks noChangeShapeType="1"/>
          </p:cNvSpPr>
          <p:nvPr/>
        </p:nvSpPr>
        <p:spPr bwMode="auto">
          <a:xfrm>
            <a:off x="7359650" y="4419600"/>
            <a:ext cx="304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4" name="Line 53"/>
          <p:cNvSpPr>
            <a:spLocks noChangeShapeType="1"/>
          </p:cNvSpPr>
          <p:nvPr/>
        </p:nvSpPr>
        <p:spPr bwMode="auto">
          <a:xfrm flipH="1">
            <a:off x="8655050" y="4419600"/>
            <a:ext cx="762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5" name="Line 54"/>
          <p:cNvSpPr>
            <a:spLocks noChangeShapeType="1"/>
          </p:cNvSpPr>
          <p:nvPr/>
        </p:nvSpPr>
        <p:spPr bwMode="auto">
          <a:xfrm flipH="1">
            <a:off x="7969250" y="4419600"/>
            <a:ext cx="228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6" name="Line 55"/>
          <p:cNvSpPr>
            <a:spLocks noChangeShapeType="1"/>
          </p:cNvSpPr>
          <p:nvPr/>
        </p:nvSpPr>
        <p:spPr bwMode="auto">
          <a:xfrm flipV="1">
            <a:off x="8274050" y="4419600"/>
            <a:ext cx="9144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7" name="Line 56"/>
          <p:cNvSpPr>
            <a:spLocks noChangeShapeType="1"/>
          </p:cNvSpPr>
          <p:nvPr/>
        </p:nvSpPr>
        <p:spPr bwMode="auto">
          <a:xfrm>
            <a:off x="6902450" y="5181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8" name="Line 57"/>
          <p:cNvSpPr>
            <a:spLocks noChangeShapeType="1"/>
          </p:cNvSpPr>
          <p:nvPr/>
        </p:nvSpPr>
        <p:spPr bwMode="auto">
          <a:xfrm>
            <a:off x="6826250" y="1828800"/>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79" name="Line 58"/>
          <p:cNvSpPr>
            <a:spLocks noChangeShapeType="1"/>
          </p:cNvSpPr>
          <p:nvPr/>
        </p:nvSpPr>
        <p:spPr bwMode="auto">
          <a:xfrm>
            <a:off x="3016250" y="59436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0" name="Line 59"/>
          <p:cNvSpPr>
            <a:spLocks noChangeShapeType="1"/>
          </p:cNvSpPr>
          <p:nvPr/>
        </p:nvSpPr>
        <p:spPr bwMode="auto">
          <a:xfrm>
            <a:off x="6902450" y="5943600"/>
            <a:ext cx="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1" name="Line 60"/>
          <p:cNvSpPr>
            <a:spLocks noChangeShapeType="1"/>
          </p:cNvSpPr>
          <p:nvPr/>
        </p:nvSpPr>
        <p:spPr bwMode="auto">
          <a:xfrm flipH="1">
            <a:off x="8807450" y="5943600"/>
            <a:ext cx="3048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2" name="Line 61"/>
          <p:cNvSpPr>
            <a:spLocks noChangeShapeType="1"/>
          </p:cNvSpPr>
          <p:nvPr/>
        </p:nvSpPr>
        <p:spPr bwMode="auto">
          <a:xfrm flipH="1">
            <a:off x="7283450" y="5943600"/>
            <a:ext cx="5334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3" name="Line 62"/>
          <p:cNvSpPr>
            <a:spLocks noChangeShapeType="1"/>
          </p:cNvSpPr>
          <p:nvPr/>
        </p:nvSpPr>
        <p:spPr bwMode="auto">
          <a:xfrm flipH="1">
            <a:off x="81978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4" name="Line 63"/>
          <p:cNvSpPr>
            <a:spLocks noChangeShapeType="1"/>
          </p:cNvSpPr>
          <p:nvPr/>
        </p:nvSpPr>
        <p:spPr bwMode="auto">
          <a:xfrm flipH="1">
            <a:off x="7283450" y="5181600"/>
            <a:ext cx="762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5" name="Line 64"/>
          <p:cNvSpPr>
            <a:spLocks noChangeShapeType="1"/>
          </p:cNvSpPr>
          <p:nvPr/>
        </p:nvSpPr>
        <p:spPr bwMode="auto">
          <a:xfrm flipH="1">
            <a:off x="8274050" y="2743200"/>
            <a:ext cx="2286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6" name="Line 65"/>
          <p:cNvSpPr>
            <a:spLocks noChangeShapeType="1"/>
          </p:cNvSpPr>
          <p:nvPr/>
        </p:nvSpPr>
        <p:spPr bwMode="auto">
          <a:xfrm flipH="1">
            <a:off x="8731250" y="5181600"/>
            <a:ext cx="6096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7" name="Line 66"/>
          <p:cNvSpPr>
            <a:spLocks noChangeShapeType="1"/>
          </p:cNvSpPr>
          <p:nvPr/>
        </p:nvSpPr>
        <p:spPr bwMode="auto">
          <a:xfrm flipH="1">
            <a:off x="7588250" y="5181600"/>
            <a:ext cx="152400" cy="152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8" name="Line 67"/>
          <p:cNvSpPr>
            <a:spLocks noChangeShapeType="1"/>
          </p:cNvSpPr>
          <p:nvPr/>
        </p:nvSpPr>
        <p:spPr bwMode="auto">
          <a:xfrm>
            <a:off x="7435850" y="5334000"/>
            <a:ext cx="304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89" name="Text Box 68"/>
          <p:cNvSpPr txBox="1">
            <a:spLocks noChangeArrowheads="1"/>
          </p:cNvSpPr>
          <p:nvPr/>
        </p:nvSpPr>
        <p:spPr bwMode="auto">
          <a:xfrm>
            <a:off x="10094461" y="4836723"/>
            <a:ext cx="844550" cy="641350"/>
          </a:xfrm>
          <a:prstGeom prst="rect">
            <a:avLst/>
          </a:prstGeom>
          <a:solidFill>
            <a:schemeClr val="bg1">
              <a:lumMod val="85000"/>
            </a:schemeClr>
          </a:solidFill>
          <a:ln>
            <a:noFill/>
          </a:ln>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800" dirty="0">
                <a:latin typeface="Arial" panose="020B0604020202020204" pitchFamily="34" charset="0"/>
              </a:rPr>
              <a:t>zero</a:t>
            </a:r>
          </a:p>
          <a:p>
            <a:pPr eaLnBrk="1" hangingPunct="1"/>
            <a:r>
              <a:rPr lang="en-US" altLang="en-US" sz="1800" dirty="0">
                <a:latin typeface="Arial" panose="020B0604020202020204" pitchFamily="34" charset="0"/>
              </a:rPr>
              <a:t>fertility</a:t>
            </a:r>
          </a:p>
        </p:txBody>
      </p:sp>
      <p:sp>
        <p:nvSpPr>
          <p:cNvPr id="143390" name="Line 69"/>
          <p:cNvSpPr>
            <a:spLocks noChangeShapeType="1"/>
          </p:cNvSpPr>
          <p:nvPr/>
        </p:nvSpPr>
        <p:spPr bwMode="auto">
          <a:xfrm flipH="1">
            <a:off x="4540250" y="3657600"/>
            <a:ext cx="3048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91" name="Rectangle 49"/>
          <p:cNvSpPr>
            <a:spLocks noChangeArrowheads="1"/>
          </p:cNvSpPr>
          <p:nvPr/>
        </p:nvSpPr>
        <p:spPr bwMode="auto">
          <a:xfrm>
            <a:off x="3397251" y="655320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Text Box 4"/>
          <p:cNvSpPr txBox="1">
            <a:spLocks noChangeArrowheads="1"/>
          </p:cNvSpPr>
          <p:nvPr/>
        </p:nvSpPr>
        <p:spPr bwMode="auto">
          <a:xfrm>
            <a:off x="1690688" y="1295400"/>
            <a:ext cx="10084812" cy="3693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defRPr/>
            </a:pPr>
            <a:r>
              <a:rPr kumimoji="0" lang="en-US" sz="1800" dirty="0"/>
              <a:t>Clients do not sell pharmaceuticals in Europe =&gt; </a:t>
            </a:r>
            <a:r>
              <a:rPr kumimoji="0" lang="en-US" sz="1800" dirty="0" err="1"/>
              <a:t>Clientes</a:t>
            </a:r>
            <a:r>
              <a:rPr kumimoji="0" lang="en-US" sz="1800" dirty="0"/>
              <a:t> no </a:t>
            </a:r>
            <a:r>
              <a:rPr kumimoji="0" lang="en-US" sz="1800" dirty="0" err="1"/>
              <a:t>venden</a:t>
            </a:r>
            <a:r>
              <a:rPr kumimoji="0" lang="en-US" sz="1800" dirty="0"/>
              <a:t> </a:t>
            </a:r>
            <a:r>
              <a:rPr kumimoji="0" lang="en-US" sz="1800" dirty="0" err="1"/>
              <a:t>medicinas</a:t>
            </a:r>
            <a:r>
              <a:rPr kumimoji="0" lang="en-US" sz="1800" dirty="0"/>
              <a:t> en Europa</a:t>
            </a:r>
          </a:p>
        </p:txBody>
      </p:sp>
      <p:sp>
        <p:nvSpPr>
          <p:cNvPr id="88069" name="Rectangle 5"/>
          <p:cNvSpPr>
            <a:spLocks noGrp="1" noChangeArrowheads="1"/>
          </p:cNvSpPr>
          <p:nvPr>
            <p:ph type="title"/>
          </p:nvPr>
        </p:nvSpPr>
        <p:spPr>
          <a:xfrm>
            <a:off x="2209800" y="0"/>
            <a:ext cx="8458200" cy="838200"/>
          </a:xfrm>
        </p:spPr>
        <p:txBody>
          <a:bodyPr/>
          <a:lstStyle/>
          <a:p>
            <a:pPr eaLnBrk="1" hangingPunct="1"/>
            <a:r>
              <a:rPr lang="en-US" altLang="en-US" sz="4000">
                <a:solidFill>
                  <a:schemeClr val="tx1"/>
                </a:solidFill>
                <a:latin typeface="Tw Cen MT" panose="020B0602020104020603" pitchFamily="34" charset="0"/>
              </a:rPr>
              <a:t>It’s Really Spanish/English</a:t>
            </a:r>
          </a:p>
        </p:txBody>
      </p:sp>
      <p:grpSp>
        <p:nvGrpSpPr>
          <p:cNvPr id="145414" name="Group 7"/>
          <p:cNvGrpSpPr>
            <a:grpSpLocks/>
          </p:cNvGrpSpPr>
          <p:nvPr/>
        </p:nvGrpSpPr>
        <p:grpSpPr bwMode="auto">
          <a:xfrm>
            <a:off x="2140942" y="1892823"/>
            <a:ext cx="8602930" cy="4682078"/>
            <a:chOff x="0" y="0"/>
            <a:chExt cx="3515" cy="3798"/>
          </a:xfrm>
        </p:grpSpPr>
        <p:grpSp>
          <p:nvGrpSpPr>
            <p:cNvPr id="145416" name="Group 8"/>
            <p:cNvGrpSpPr>
              <a:grpSpLocks/>
            </p:cNvGrpSpPr>
            <p:nvPr/>
          </p:nvGrpSpPr>
          <p:grpSpPr bwMode="auto">
            <a:xfrm>
              <a:off x="0" y="0"/>
              <a:ext cx="1556" cy="633"/>
              <a:chOff x="0" y="0"/>
              <a:chExt cx="1556" cy="633"/>
            </a:xfrm>
          </p:grpSpPr>
          <p:sp>
            <p:nvSpPr>
              <p:cNvPr id="145450" name="Rectangle 9"/>
              <p:cNvSpPr>
                <a:spLocks noChangeArrowheads="1"/>
              </p:cNvSpPr>
              <p:nvPr/>
            </p:nvSpPr>
            <p:spPr bwMode="auto">
              <a:xfrm>
                <a:off x="43" y="0"/>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1a. Garcia and associates .</a:t>
                </a:r>
              </a:p>
              <a:p>
                <a:r>
                  <a:rPr lang="en-US" altLang="en-US" dirty="0">
                    <a:cs typeface="Times New Roman" panose="02020603050405020304" pitchFamily="18" charset="0"/>
                  </a:rPr>
                  <a:t>1b. Garcia y </a:t>
                </a:r>
                <a:r>
                  <a:rPr lang="en-US" altLang="en-US" dirty="0" err="1">
                    <a:cs typeface="Times New Roman" panose="02020603050405020304" pitchFamily="18" charset="0"/>
                  </a:rPr>
                  <a:t>asociados</a:t>
                </a:r>
                <a:r>
                  <a:rPr lang="en-US" altLang="en-US" dirty="0">
                    <a:cs typeface="Times New Roman" panose="02020603050405020304" pitchFamily="18" charset="0"/>
                  </a:rPr>
                  <a:t> .</a:t>
                </a:r>
              </a:p>
              <a:p>
                <a:endParaRPr lang="en-US" altLang="en-US" sz="3200" dirty="0"/>
              </a:p>
            </p:txBody>
          </p:sp>
          <p:sp>
            <p:nvSpPr>
              <p:cNvPr id="145451" name="Rectangle 10"/>
              <p:cNvSpPr>
                <a:spLocks noChangeArrowheads="1"/>
              </p:cNvSpPr>
              <p:nvPr/>
            </p:nvSpPr>
            <p:spPr bwMode="auto">
              <a:xfrm>
                <a:off x="0" y="179"/>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17" name="Group 11"/>
            <p:cNvGrpSpPr>
              <a:grpSpLocks/>
            </p:cNvGrpSpPr>
            <p:nvPr/>
          </p:nvGrpSpPr>
          <p:grpSpPr bwMode="auto">
            <a:xfrm>
              <a:off x="1599" y="0"/>
              <a:ext cx="1839" cy="633"/>
              <a:chOff x="1599" y="0"/>
              <a:chExt cx="1839" cy="633"/>
            </a:xfrm>
          </p:grpSpPr>
          <p:sp>
            <p:nvSpPr>
              <p:cNvPr id="145448" name="Rectangle 12"/>
              <p:cNvSpPr>
                <a:spLocks noChangeArrowheads="1"/>
              </p:cNvSpPr>
              <p:nvPr/>
            </p:nvSpPr>
            <p:spPr bwMode="auto">
              <a:xfrm>
                <a:off x="1642" y="0"/>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7a. the clients and the associates are enemies .</a:t>
                </a:r>
              </a:p>
              <a:p>
                <a:r>
                  <a:rPr lang="en-US" altLang="en-US">
                    <a:cs typeface="Times New Roman" panose="02020603050405020304" pitchFamily="18" charset="0"/>
                  </a:rPr>
                  <a:t>7b. los clientes y los asociados son enemigos .</a:t>
                </a:r>
              </a:p>
              <a:p>
                <a:endParaRPr lang="en-US" altLang="en-US" sz="3200"/>
              </a:p>
            </p:txBody>
          </p:sp>
          <p:sp>
            <p:nvSpPr>
              <p:cNvPr id="145449" name="Rectangle 13"/>
              <p:cNvSpPr>
                <a:spLocks noChangeArrowheads="1"/>
              </p:cNvSpPr>
              <p:nvPr/>
            </p:nvSpPr>
            <p:spPr bwMode="auto">
              <a:xfrm>
                <a:off x="1599" y="179"/>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18" name="Group 14"/>
            <p:cNvGrpSpPr>
              <a:grpSpLocks/>
            </p:cNvGrpSpPr>
            <p:nvPr/>
          </p:nvGrpSpPr>
          <p:grpSpPr bwMode="auto">
            <a:xfrm>
              <a:off x="0" y="633"/>
              <a:ext cx="1556" cy="748"/>
              <a:chOff x="0" y="633"/>
              <a:chExt cx="1556" cy="748"/>
            </a:xfrm>
          </p:grpSpPr>
          <p:sp>
            <p:nvSpPr>
              <p:cNvPr id="145446" name="Rectangle 15"/>
              <p:cNvSpPr>
                <a:spLocks noChangeArrowheads="1"/>
              </p:cNvSpPr>
              <p:nvPr/>
            </p:nvSpPr>
            <p:spPr bwMode="auto">
              <a:xfrm>
                <a:off x="43" y="633"/>
                <a:ext cx="1513"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2a. Carlos Garcia has three associates .</a:t>
                </a:r>
              </a:p>
              <a:p>
                <a:r>
                  <a:rPr lang="en-US" altLang="en-US" dirty="0">
                    <a:cs typeface="Times New Roman" panose="02020603050405020304" pitchFamily="18" charset="0"/>
                  </a:rPr>
                  <a:t>2b. Carlos Garcia </a:t>
                </a:r>
                <a:r>
                  <a:rPr lang="en-US" altLang="en-US" dirty="0" err="1">
                    <a:cs typeface="Times New Roman" panose="02020603050405020304" pitchFamily="18" charset="0"/>
                  </a:rPr>
                  <a:t>tiene</a:t>
                </a:r>
                <a:r>
                  <a:rPr lang="en-US" altLang="en-US" dirty="0">
                    <a:cs typeface="Times New Roman" panose="02020603050405020304" pitchFamily="18" charset="0"/>
                  </a:rPr>
                  <a:t> </a:t>
                </a:r>
                <a:r>
                  <a:rPr lang="en-US" altLang="en-US" dirty="0" err="1">
                    <a:cs typeface="Times New Roman" panose="02020603050405020304" pitchFamily="18" charset="0"/>
                  </a:rPr>
                  <a:t>tres</a:t>
                </a:r>
                <a:r>
                  <a:rPr lang="en-US" altLang="en-US" dirty="0">
                    <a:cs typeface="Times New Roman" panose="02020603050405020304" pitchFamily="18" charset="0"/>
                  </a:rPr>
                  <a:t> </a:t>
                </a:r>
                <a:r>
                  <a:rPr lang="en-US" altLang="en-US" dirty="0" err="1">
                    <a:cs typeface="Times New Roman" panose="02020603050405020304" pitchFamily="18" charset="0"/>
                  </a:rPr>
                  <a:t>asociados</a:t>
                </a:r>
                <a:r>
                  <a:rPr lang="en-US" altLang="en-US" dirty="0">
                    <a:cs typeface="Times New Roman" panose="02020603050405020304" pitchFamily="18" charset="0"/>
                  </a:rPr>
                  <a:t> .</a:t>
                </a:r>
              </a:p>
              <a:p>
                <a:endParaRPr lang="en-US" altLang="en-US" sz="3200" dirty="0"/>
              </a:p>
            </p:txBody>
          </p:sp>
          <p:sp>
            <p:nvSpPr>
              <p:cNvPr id="145447" name="Rectangle 16"/>
              <p:cNvSpPr>
                <a:spLocks noChangeArrowheads="1"/>
              </p:cNvSpPr>
              <p:nvPr/>
            </p:nvSpPr>
            <p:spPr bwMode="auto">
              <a:xfrm>
                <a:off x="0" y="870"/>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19" name="Group 17"/>
            <p:cNvGrpSpPr>
              <a:grpSpLocks/>
            </p:cNvGrpSpPr>
            <p:nvPr/>
          </p:nvGrpSpPr>
          <p:grpSpPr bwMode="auto">
            <a:xfrm>
              <a:off x="1599" y="633"/>
              <a:ext cx="1839" cy="748"/>
              <a:chOff x="1599" y="633"/>
              <a:chExt cx="1839" cy="748"/>
            </a:xfrm>
          </p:grpSpPr>
          <p:sp>
            <p:nvSpPr>
              <p:cNvPr id="145444" name="Rectangle 18"/>
              <p:cNvSpPr>
                <a:spLocks noChangeArrowheads="1"/>
              </p:cNvSpPr>
              <p:nvPr/>
            </p:nvSpPr>
            <p:spPr bwMode="auto">
              <a:xfrm>
                <a:off x="1642" y="633"/>
                <a:ext cx="1796"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8a. the company has three groups .</a:t>
                </a:r>
              </a:p>
              <a:p>
                <a:r>
                  <a:rPr lang="en-US" altLang="en-US">
                    <a:cs typeface="Times New Roman" panose="02020603050405020304" pitchFamily="18" charset="0"/>
                  </a:rPr>
                  <a:t>8b. la empresa tiene tres grupos .</a:t>
                </a:r>
              </a:p>
              <a:p>
                <a:endParaRPr lang="en-US" altLang="en-US" sz="3200"/>
              </a:p>
            </p:txBody>
          </p:sp>
          <p:sp>
            <p:nvSpPr>
              <p:cNvPr id="145445" name="Rectangle 19"/>
              <p:cNvSpPr>
                <a:spLocks noChangeArrowheads="1"/>
              </p:cNvSpPr>
              <p:nvPr/>
            </p:nvSpPr>
            <p:spPr bwMode="auto">
              <a:xfrm>
                <a:off x="1599" y="870"/>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20" name="Group 20"/>
            <p:cNvGrpSpPr>
              <a:grpSpLocks/>
            </p:cNvGrpSpPr>
            <p:nvPr/>
          </p:nvGrpSpPr>
          <p:grpSpPr bwMode="auto">
            <a:xfrm>
              <a:off x="0" y="1381"/>
              <a:ext cx="1556" cy="518"/>
              <a:chOff x="0" y="1381"/>
              <a:chExt cx="1556" cy="518"/>
            </a:xfrm>
          </p:grpSpPr>
          <p:sp>
            <p:nvSpPr>
              <p:cNvPr id="145442" name="Rectangle 21"/>
              <p:cNvSpPr>
                <a:spLocks noChangeArrowheads="1"/>
              </p:cNvSpPr>
              <p:nvPr/>
            </p:nvSpPr>
            <p:spPr bwMode="auto">
              <a:xfrm>
                <a:off x="43" y="1381"/>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3a. his associates are not strong .</a:t>
                </a:r>
              </a:p>
              <a:p>
                <a:r>
                  <a:rPr lang="en-US" altLang="en-US">
                    <a:cs typeface="Times New Roman" panose="02020603050405020304" pitchFamily="18" charset="0"/>
                  </a:rPr>
                  <a:t>3b. sus asociados no son fuertes .</a:t>
                </a:r>
              </a:p>
              <a:p>
                <a:endParaRPr lang="en-US" altLang="en-US" sz="3200"/>
              </a:p>
            </p:txBody>
          </p:sp>
          <p:sp>
            <p:nvSpPr>
              <p:cNvPr id="145443" name="Rectangle 22"/>
              <p:cNvSpPr>
                <a:spLocks noChangeArrowheads="1"/>
              </p:cNvSpPr>
              <p:nvPr/>
            </p:nvSpPr>
            <p:spPr bwMode="auto">
              <a:xfrm>
                <a:off x="0" y="1503"/>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21" name="Group 23"/>
            <p:cNvGrpSpPr>
              <a:grpSpLocks/>
            </p:cNvGrpSpPr>
            <p:nvPr/>
          </p:nvGrpSpPr>
          <p:grpSpPr bwMode="auto">
            <a:xfrm>
              <a:off x="1599" y="1381"/>
              <a:ext cx="1839" cy="518"/>
              <a:chOff x="1599" y="1381"/>
              <a:chExt cx="1839" cy="518"/>
            </a:xfrm>
          </p:grpSpPr>
          <p:sp>
            <p:nvSpPr>
              <p:cNvPr id="145440" name="Rectangle 24"/>
              <p:cNvSpPr>
                <a:spLocks noChangeArrowheads="1"/>
              </p:cNvSpPr>
              <p:nvPr/>
            </p:nvSpPr>
            <p:spPr bwMode="auto">
              <a:xfrm>
                <a:off x="1642" y="1381"/>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9a. its groups are in Europe .</a:t>
                </a:r>
              </a:p>
              <a:p>
                <a:r>
                  <a:rPr lang="en-US" altLang="en-US">
                    <a:cs typeface="Times New Roman" panose="02020603050405020304" pitchFamily="18" charset="0"/>
                  </a:rPr>
                  <a:t>9b. sus grupos estan en Europa .</a:t>
                </a:r>
              </a:p>
              <a:p>
                <a:endParaRPr lang="en-US" altLang="en-US" sz="3200"/>
              </a:p>
            </p:txBody>
          </p:sp>
          <p:sp>
            <p:nvSpPr>
              <p:cNvPr id="145441" name="Rectangle 25"/>
              <p:cNvSpPr>
                <a:spLocks noChangeArrowheads="1"/>
              </p:cNvSpPr>
              <p:nvPr/>
            </p:nvSpPr>
            <p:spPr bwMode="auto">
              <a:xfrm>
                <a:off x="1599" y="1503"/>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22" name="Group 26"/>
            <p:cNvGrpSpPr>
              <a:grpSpLocks/>
            </p:cNvGrpSpPr>
            <p:nvPr/>
          </p:nvGrpSpPr>
          <p:grpSpPr bwMode="auto">
            <a:xfrm>
              <a:off x="0" y="1899"/>
              <a:ext cx="1556" cy="748"/>
              <a:chOff x="0" y="1899"/>
              <a:chExt cx="1556" cy="748"/>
            </a:xfrm>
          </p:grpSpPr>
          <p:sp>
            <p:nvSpPr>
              <p:cNvPr id="145438" name="Rectangle 27"/>
              <p:cNvSpPr>
                <a:spLocks noChangeArrowheads="1"/>
              </p:cNvSpPr>
              <p:nvPr/>
            </p:nvSpPr>
            <p:spPr bwMode="auto">
              <a:xfrm>
                <a:off x="43" y="1899"/>
                <a:ext cx="1513"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4a. Garcia has a company also .</a:t>
                </a:r>
              </a:p>
              <a:p>
                <a:r>
                  <a:rPr lang="en-US" altLang="en-US">
                    <a:cs typeface="Times New Roman" panose="02020603050405020304" pitchFamily="18" charset="0"/>
                  </a:rPr>
                  <a:t>4b. Garcia tambien tiene una empresa .</a:t>
                </a:r>
              </a:p>
              <a:p>
                <a:endParaRPr lang="en-US" altLang="en-US" sz="3200"/>
              </a:p>
            </p:txBody>
          </p:sp>
          <p:sp>
            <p:nvSpPr>
              <p:cNvPr id="145439" name="Rectangle 28"/>
              <p:cNvSpPr>
                <a:spLocks noChangeArrowheads="1"/>
              </p:cNvSpPr>
              <p:nvPr/>
            </p:nvSpPr>
            <p:spPr bwMode="auto">
              <a:xfrm>
                <a:off x="0" y="2136"/>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23" name="Group 29"/>
            <p:cNvGrpSpPr>
              <a:grpSpLocks/>
            </p:cNvGrpSpPr>
            <p:nvPr/>
          </p:nvGrpSpPr>
          <p:grpSpPr bwMode="auto">
            <a:xfrm>
              <a:off x="1599" y="1899"/>
              <a:ext cx="1916" cy="748"/>
              <a:chOff x="1599" y="1899"/>
              <a:chExt cx="1916" cy="748"/>
            </a:xfrm>
          </p:grpSpPr>
          <p:sp>
            <p:nvSpPr>
              <p:cNvPr id="145436" name="Rectangle 30"/>
              <p:cNvSpPr>
                <a:spLocks noChangeArrowheads="1"/>
              </p:cNvSpPr>
              <p:nvPr/>
            </p:nvSpPr>
            <p:spPr bwMode="auto">
              <a:xfrm>
                <a:off x="1642" y="1899"/>
                <a:ext cx="1873"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dirty="0">
                    <a:cs typeface="Times New Roman" panose="02020603050405020304" pitchFamily="18" charset="0"/>
                  </a:rPr>
                  <a:t>10a. the modern groups sell strong pharmaceuticals .</a:t>
                </a:r>
              </a:p>
              <a:p>
                <a:r>
                  <a:rPr lang="en-US" altLang="en-US" dirty="0">
                    <a:cs typeface="Times New Roman" panose="02020603050405020304" pitchFamily="18" charset="0"/>
                  </a:rPr>
                  <a:t>10b. </a:t>
                </a:r>
                <a:r>
                  <a:rPr lang="en-US" altLang="en-US" dirty="0" err="1">
                    <a:cs typeface="Times New Roman" panose="02020603050405020304" pitchFamily="18" charset="0"/>
                  </a:rPr>
                  <a:t>los</a:t>
                </a:r>
                <a:r>
                  <a:rPr lang="en-US" altLang="en-US" dirty="0">
                    <a:cs typeface="Times New Roman" panose="02020603050405020304" pitchFamily="18" charset="0"/>
                  </a:rPr>
                  <a:t> </a:t>
                </a:r>
                <a:r>
                  <a:rPr lang="en-US" altLang="en-US" dirty="0" err="1">
                    <a:cs typeface="Times New Roman" panose="02020603050405020304" pitchFamily="18" charset="0"/>
                  </a:rPr>
                  <a:t>grupos</a:t>
                </a:r>
                <a:r>
                  <a:rPr lang="en-US" altLang="en-US" dirty="0">
                    <a:cs typeface="Times New Roman" panose="02020603050405020304" pitchFamily="18" charset="0"/>
                  </a:rPr>
                  <a:t> </a:t>
                </a:r>
                <a:r>
                  <a:rPr lang="en-US" altLang="en-US" dirty="0" err="1">
                    <a:cs typeface="Times New Roman" panose="02020603050405020304" pitchFamily="18" charset="0"/>
                  </a:rPr>
                  <a:t>modernos</a:t>
                </a:r>
                <a:r>
                  <a:rPr lang="en-US" altLang="en-US" dirty="0">
                    <a:cs typeface="Times New Roman" panose="02020603050405020304" pitchFamily="18" charset="0"/>
                  </a:rPr>
                  <a:t> </a:t>
                </a:r>
                <a:r>
                  <a:rPr lang="en-US" altLang="en-US" dirty="0" err="1">
                    <a:cs typeface="Times New Roman" panose="02020603050405020304" pitchFamily="18" charset="0"/>
                  </a:rPr>
                  <a:t>venden</a:t>
                </a:r>
                <a:r>
                  <a:rPr lang="en-US" altLang="en-US" dirty="0">
                    <a:cs typeface="Times New Roman" panose="02020603050405020304" pitchFamily="18" charset="0"/>
                  </a:rPr>
                  <a:t> </a:t>
                </a:r>
                <a:r>
                  <a:rPr lang="en-US" altLang="en-US" dirty="0" err="1">
                    <a:cs typeface="Times New Roman" panose="02020603050405020304" pitchFamily="18" charset="0"/>
                  </a:rPr>
                  <a:t>medicinas</a:t>
                </a:r>
                <a:r>
                  <a:rPr lang="en-US" altLang="en-US" dirty="0">
                    <a:cs typeface="Times New Roman" panose="02020603050405020304" pitchFamily="18" charset="0"/>
                  </a:rPr>
                  <a:t> </a:t>
                </a:r>
                <a:r>
                  <a:rPr lang="en-US" altLang="en-US" dirty="0" err="1">
                    <a:cs typeface="Times New Roman" panose="02020603050405020304" pitchFamily="18" charset="0"/>
                  </a:rPr>
                  <a:t>fuertes</a:t>
                </a:r>
                <a:r>
                  <a:rPr lang="en-US" altLang="en-US" dirty="0">
                    <a:cs typeface="Times New Roman" panose="02020603050405020304" pitchFamily="18" charset="0"/>
                  </a:rPr>
                  <a:t> .</a:t>
                </a:r>
              </a:p>
              <a:p>
                <a:endParaRPr lang="en-US" altLang="en-US" sz="3200" dirty="0"/>
              </a:p>
            </p:txBody>
          </p:sp>
          <p:sp>
            <p:nvSpPr>
              <p:cNvPr id="145437" name="Rectangle 31"/>
              <p:cNvSpPr>
                <a:spLocks noChangeArrowheads="1"/>
              </p:cNvSpPr>
              <p:nvPr/>
            </p:nvSpPr>
            <p:spPr bwMode="auto">
              <a:xfrm>
                <a:off x="1599" y="2136"/>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24" name="Group 32"/>
            <p:cNvGrpSpPr>
              <a:grpSpLocks/>
            </p:cNvGrpSpPr>
            <p:nvPr/>
          </p:nvGrpSpPr>
          <p:grpSpPr bwMode="auto">
            <a:xfrm>
              <a:off x="0" y="2647"/>
              <a:ext cx="1556" cy="518"/>
              <a:chOff x="0" y="2647"/>
              <a:chExt cx="1556" cy="518"/>
            </a:xfrm>
          </p:grpSpPr>
          <p:sp>
            <p:nvSpPr>
              <p:cNvPr id="145434" name="Rectangle 33"/>
              <p:cNvSpPr>
                <a:spLocks noChangeArrowheads="1"/>
              </p:cNvSpPr>
              <p:nvPr/>
            </p:nvSpPr>
            <p:spPr bwMode="auto">
              <a:xfrm>
                <a:off x="43" y="2647"/>
                <a:ext cx="151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5a. its clients are angry .</a:t>
                </a:r>
              </a:p>
              <a:p>
                <a:r>
                  <a:rPr lang="en-US" altLang="en-US">
                    <a:cs typeface="Times New Roman" panose="02020603050405020304" pitchFamily="18" charset="0"/>
                  </a:rPr>
                  <a:t>5b. sus clientes estan enfadados .</a:t>
                </a:r>
              </a:p>
              <a:p>
                <a:endParaRPr lang="en-US" altLang="en-US" sz="3200"/>
              </a:p>
            </p:txBody>
          </p:sp>
          <p:sp>
            <p:nvSpPr>
              <p:cNvPr id="145435" name="Rectangle 34"/>
              <p:cNvSpPr>
                <a:spLocks noChangeArrowheads="1"/>
              </p:cNvSpPr>
              <p:nvPr/>
            </p:nvSpPr>
            <p:spPr bwMode="auto">
              <a:xfrm>
                <a:off x="0" y="2769"/>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25" name="Group 35"/>
            <p:cNvGrpSpPr>
              <a:grpSpLocks/>
            </p:cNvGrpSpPr>
            <p:nvPr/>
          </p:nvGrpSpPr>
          <p:grpSpPr bwMode="auto">
            <a:xfrm>
              <a:off x="1599" y="2647"/>
              <a:ext cx="1839" cy="518"/>
              <a:chOff x="1599" y="2647"/>
              <a:chExt cx="1839" cy="518"/>
            </a:xfrm>
          </p:grpSpPr>
          <p:sp>
            <p:nvSpPr>
              <p:cNvPr id="145432" name="Rectangle 36"/>
              <p:cNvSpPr>
                <a:spLocks noChangeArrowheads="1"/>
              </p:cNvSpPr>
              <p:nvPr/>
            </p:nvSpPr>
            <p:spPr bwMode="auto">
              <a:xfrm>
                <a:off x="1642" y="2647"/>
                <a:ext cx="17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11a. the groups do not sell zenzanine .</a:t>
                </a:r>
              </a:p>
              <a:p>
                <a:r>
                  <a:rPr lang="en-US" altLang="en-US">
                    <a:cs typeface="Times New Roman" panose="02020603050405020304" pitchFamily="18" charset="0"/>
                  </a:rPr>
                  <a:t>11b. los grupos no venden zanzanina .</a:t>
                </a:r>
              </a:p>
              <a:p>
                <a:endParaRPr lang="en-US" altLang="en-US" sz="3200"/>
              </a:p>
            </p:txBody>
          </p:sp>
          <p:sp>
            <p:nvSpPr>
              <p:cNvPr id="145433" name="Rectangle 37"/>
              <p:cNvSpPr>
                <a:spLocks noChangeArrowheads="1"/>
              </p:cNvSpPr>
              <p:nvPr/>
            </p:nvSpPr>
            <p:spPr bwMode="auto">
              <a:xfrm>
                <a:off x="1599" y="2769"/>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26" name="Group 38"/>
            <p:cNvGrpSpPr>
              <a:grpSpLocks/>
            </p:cNvGrpSpPr>
            <p:nvPr/>
          </p:nvGrpSpPr>
          <p:grpSpPr bwMode="auto">
            <a:xfrm>
              <a:off x="0" y="3165"/>
              <a:ext cx="1556" cy="633"/>
              <a:chOff x="0" y="3165"/>
              <a:chExt cx="1556" cy="633"/>
            </a:xfrm>
          </p:grpSpPr>
          <p:sp>
            <p:nvSpPr>
              <p:cNvPr id="145430" name="Rectangle 39"/>
              <p:cNvSpPr>
                <a:spLocks noChangeArrowheads="1"/>
              </p:cNvSpPr>
              <p:nvPr/>
            </p:nvSpPr>
            <p:spPr bwMode="auto">
              <a:xfrm>
                <a:off x="43" y="3165"/>
                <a:ext cx="1513"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6a. the associates are also angry .</a:t>
                </a:r>
              </a:p>
              <a:p>
                <a:r>
                  <a:rPr lang="en-US" altLang="en-US">
                    <a:cs typeface="Times New Roman" panose="02020603050405020304" pitchFamily="18" charset="0"/>
                  </a:rPr>
                  <a:t>6b. los asociados tambien estan enfadados .</a:t>
                </a:r>
              </a:p>
              <a:p>
                <a:endParaRPr lang="en-US" altLang="en-US" sz="3200"/>
              </a:p>
            </p:txBody>
          </p:sp>
          <p:sp>
            <p:nvSpPr>
              <p:cNvPr id="145431" name="Rectangle 40"/>
              <p:cNvSpPr>
                <a:spLocks noChangeArrowheads="1"/>
              </p:cNvSpPr>
              <p:nvPr/>
            </p:nvSpPr>
            <p:spPr bwMode="auto">
              <a:xfrm>
                <a:off x="0" y="3344"/>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nvGrpSpPr>
            <p:cNvPr id="145427" name="Group 41"/>
            <p:cNvGrpSpPr>
              <a:grpSpLocks/>
            </p:cNvGrpSpPr>
            <p:nvPr/>
          </p:nvGrpSpPr>
          <p:grpSpPr bwMode="auto">
            <a:xfrm>
              <a:off x="1599" y="3165"/>
              <a:ext cx="1839" cy="633"/>
              <a:chOff x="1599" y="3165"/>
              <a:chExt cx="1839" cy="633"/>
            </a:xfrm>
          </p:grpSpPr>
          <p:sp>
            <p:nvSpPr>
              <p:cNvPr id="145428" name="Rectangle 42"/>
              <p:cNvSpPr>
                <a:spLocks noChangeArrowheads="1"/>
              </p:cNvSpPr>
              <p:nvPr/>
            </p:nvSpPr>
            <p:spPr bwMode="auto">
              <a:xfrm>
                <a:off x="1642" y="3165"/>
                <a:ext cx="1796"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a:cs typeface="Times New Roman" panose="02020603050405020304" pitchFamily="18" charset="0"/>
                  </a:rPr>
                  <a:t>12a. the small groups are not modern .</a:t>
                </a:r>
              </a:p>
              <a:p>
                <a:r>
                  <a:rPr lang="en-US" altLang="en-US">
                    <a:cs typeface="Times New Roman" panose="02020603050405020304" pitchFamily="18" charset="0"/>
                  </a:rPr>
                  <a:t>12b. los grupos pequenos no son modernos .</a:t>
                </a:r>
              </a:p>
              <a:p>
                <a:endParaRPr lang="en-US" altLang="en-US" sz="3200"/>
              </a:p>
            </p:txBody>
          </p:sp>
          <p:sp>
            <p:nvSpPr>
              <p:cNvPr id="145429" name="Rectangle 43"/>
              <p:cNvSpPr>
                <a:spLocks noChangeArrowheads="1"/>
              </p:cNvSpPr>
              <p:nvPr/>
            </p:nvSpPr>
            <p:spPr bwMode="auto">
              <a:xfrm>
                <a:off x="1599" y="3344"/>
                <a:ext cx="75" cy="27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grpSp>
      </p:grpSp>
      <p:sp>
        <p:nvSpPr>
          <p:cNvPr id="2" name="Rectangle 45"/>
          <p:cNvSpPr>
            <a:spLocks noChangeArrowheads="1"/>
          </p:cNvSpPr>
          <p:nvPr/>
        </p:nvSpPr>
        <p:spPr bwMode="auto">
          <a:xfrm>
            <a:off x="1527175" y="6083300"/>
            <a:ext cx="91440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r>
              <a:rPr lang="en-US" altLang="en-US" sz="1800">
                <a:cs typeface="Times New Roman" panose="02020603050405020304" pitchFamily="18" charset="0"/>
              </a:rPr>
              <a:t> </a:t>
            </a:r>
            <a:endParaRPr lang="en-US" altLang="en-US" sz="1200">
              <a:cs typeface="Times New Roman" panose="02020603050405020304" pitchFamily="18" charset="0"/>
            </a:endParaRPr>
          </a:p>
          <a:p>
            <a:endParaRPr lang="en-US" altLang="en-US" sz="2400"/>
          </a:p>
        </p:txBody>
      </p:sp>
      <p:sp>
        <p:nvSpPr>
          <p:cNvPr id="145413" name="Rectangle 49"/>
          <p:cNvSpPr>
            <a:spLocks noChangeArrowheads="1"/>
          </p:cNvSpPr>
          <p:nvPr/>
        </p:nvSpPr>
        <p:spPr bwMode="auto">
          <a:xfrm>
            <a:off x="2895601" y="6553200"/>
            <a:ext cx="2081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panose="02020603050405020304" pitchFamily="18" charset="0"/>
                <a:ea typeface="MS PGothic" panose="020B0600070205080204" pitchFamily="34" charset="-128"/>
              </a:defRPr>
            </a:lvl1pPr>
            <a:lvl2pPr marL="742950" indent="-285750">
              <a:defRPr sz="1600">
                <a:solidFill>
                  <a:schemeClr val="tx1"/>
                </a:solidFill>
                <a:latin typeface="Times New Roman" panose="02020603050405020304" pitchFamily="18" charset="0"/>
                <a:ea typeface="MS PGothic" panose="020B0600070205080204" pitchFamily="34" charset="-128"/>
              </a:defRPr>
            </a:lvl2pPr>
            <a:lvl3pPr marL="1143000" indent="-228600">
              <a:defRPr sz="1600">
                <a:solidFill>
                  <a:schemeClr val="tx1"/>
                </a:solidFill>
                <a:latin typeface="Times New Roman" panose="02020603050405020304" pitchFamily="18" charset="0"/>
                <a:ea typeface="MS PGothic" panose="020B0600070205080204" pitchFamily="34" charset="-128"/>
              </a:defRPr>
            </a:lvl3pPr>
            <a:lvl4pPr marL="1600200" indent="-228600">
              <a:defRPr sz="1600">
                <a:solidFill>
                  <a:schemeClr val="tx1"/>
                </a:solidFill>
                <a:latin typeface="Times New Roman" panose="02020603050405020304" pitchFamily="18" charset="0"/>
                <a:ea typeface="MS PGothic" panose="020B0600070205080204" pitchFamily="34" charset="-128"/>
              </a:defRPr>
            </a:lvl4pPr>
            <a:lvl5pPr marL="2057400" indent="-228600">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w Cen MT" panose="020B0602020104020603" pitchFamily="34" charset="0"/>
              </a:rPr>
              <a:t>Slide from Kevin Knight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r>
              <a:rPr lang="en-US" altLang="en-US" sz="4800" smtClean="0"/>
              <a:t>Summary</a:t>
            </a:r>
          </a:p>
        </p:txBody>
      </p:sp>
      <p:sp>
        <p:nvSpPr>
          <p:cNvPr id="149507" name="Rectangle 3"/>
          <p:cNvSpPr>
            <a:spLocks noGrp="1" noChangeArrowheads="1"/>
          </p:cNvSpPr>
          <p:nvPr>
            <p:ph idx="1"/>
          </p:nvPr>
        </p:nvSpPr>
        <p:spPr/>
        <p:txBody>
          <a:bodyPr/>
          <a:lstStyle/>
          <a:p>
            <a:pPr marL="360363" indent="-360363" eaLnBrk="1" hangingPunct="1">
              <a:defRPr/>
            </a:pPr>
            <a:r>
              <a:rPr lang="en-US" sz="2800" dirty="0">
                <a:ea typeface="+mn-ea"/>
                <a:cs typeface="+mn-cs"/>
              </a:rPr>
              <a:t>Intro and a little history</a:t>
            </a:r>
          </a:p>
          <a:p>
            <a:pPr marL="360363" indent="-360363" eaLnBrk="1" hangingPunct="1">
              <a:defRPr/>
            </a:pPr>
            <a:r>
              <a:rPr lang="en-US" sz="2800" dirty="0">
                <a:ea typeface="+mn-ea"/>
                <a:cs typeface="+mn-cs"/>
              </a:rPr>
              <a:t>Language Similarities and Divergences</a:t>
            </a:r>
          </a:p>
          <a:p>
            <a:pPr marL="360363" indent="-360363" eaLnBrk="1" hangingPunct="1">
              <a:defRPr/>
            </a:pPr>
            <a:r>
              <a:rPr lang="en-US" sz="2800" dirty="0">
                <a:ea typeface="+mn-ea"/>
                <a:cs typeface="+mn-cs"/>
              </a:rPr>
              <a:t>Three classic MT Approaches</a:t>
            </a:r>
          </a:p>
          <a:p>
            <a:pPr lvl="1" eaLnBrk="1" hangingPunct="1">
              <a:defRPr/>
            </a:pPr>
            <a:r>
              <a:rPr lang="en-US" sz="2400" dirty="0">
                <a:ea typeface="ＭＳ Ｐゴシック" charset="0"/>
              </a:rPr>
              <a:t>Transfer</a:t>
            </a:r>
          </a:p>
          <a:p>
            <a:pPr lvl="1" eaLnBrk="1" hangingPunct="1">
              <a:defRPr/>
            </a:pPr>
            <a:r>
              <a:rPr lang="en-US" sz="2400" dirty="0">
                <a:ea typeface="ＭＳ Ｐゴシック" charset="0"/>
              </a:rPr>
              <a:t>Interlingua</a:t>
            </a:r>
          </a:p>
          <a:p>
            <a:pPr lvl="1" eaLnBrk="1" hangingPunct="1">
              <a:defRPr/>
            </a:pPr>
            <a:r>
              <a:rPr lang="en-US" sz="2400" dirty="0" smtClean="0">
                <a:ea typeface="ＭＳ Ｐゴシック" charset="0"/>
              </a:rPr>
              <a:t>Direct</a:t>
            </a:r>
            <a:endParaRPr lang="en-US" sz="2400" dirty="0">
              <a:ea typeface="ＭＳ Ｐゴシック"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094" y="0"/>
            <a:ext cx="8597106" cy="762000"/>
          </a:xfrm>
        </p:spPr>
        <p:txBody>
          <a:bodyPr/>
          <a:lstStyle/>
          <a:p>
            <a:pPr eaLnBrk="1" hangingPunct="1"/>
            <a:r>
              <a:rPr lang="en-US" altLang="en-US" sz="4400" dirty="0" smtClean="0"/>
              <a:t>Alignment in Machine Translation</a:t>
            </a:r>
          </a:p>
        </p:txBody>
      </p:sp>
      <p:pic>
        <p:nvPicPr>
          <p:cNvPr id="20482" name="Content Placeholder 6" descr="newdaiyu.p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7065" y="1447800"/>
            <a:ext cx="10052944" cy="44196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p:txBody>
          <a:bodyPr/>
          <a:lstStyle/>
          <a:p>
            <a:pPr eaLnBrk="1" hangingPunct="1"/>
            <a:r>
              <a:rPr lang="en-US" altLang="en-US" sz="4400" dirty="0" smtClean="0"/>
              <a:t>Not just literature</a:t>
            </a:r>
          </a:p>
        </p:txBody>
      </p:sp>
      <p:sp>
        <p:nvSpPr>
          <p:cNvPr id="33795" name="Rectangle 1027"/>
          <p:cNvSpPr>
            <a:spLocks noGrp="1" noChangeArrowheads="1"/>
          </p:cNvSpPr>
          <p:nvPr>
            <p:ph idx="1"/>
          </p:nvPr>
        </p:nvSpPr>
        <p:spPr>
          <a:xfrm>
            <a:off x="2257287" y="1270000"/>
            <a:ext cx="7772400" cy="587374"/>
          </a:xfrm>
        </p:spPr>
        <p:txBody>
          <a:bodyPr/>
          <a:lstStyle/>
          <a:p>
            <a:pPr eaLnBrk="1" hangingPunct="1">
              <a:defRPr/>
            </a:pPr>
            <a:r>
              <a:rPr lang="en-US" sz="2400" dirty="0">
                <a:ea typeface="+mn-ea"/>
                <a:cs typeface="+mn-cs"/>
              </a:rPr>
              <a:t>Hansards: Canadian parliamentary </a:t>
            </a:r>
            <a:r>
              <a:rPr lang="en-US" sz="2400" dirty="0" err="1" smtClean="0">
                <a:ea typeface="+mn-ea"/>
                <a:cs typeface="+mn-cs"/>
              </a:rPr>
              <a:t>proceeedings</a:t>
            </a:r>
            <a:endParaRPr lang="en-US" sz="2400" dirty="0">
              <a:ea typeface="+mn-ea"/>
              <a:cs typeface="+mn-cs"/>
            </a:endParaRPr>
          </a:p>
        </p:txBody>
      </p:sp>
      <p:pic>
        <p:nvPicPr>
          <p:cNvPr id="21507" name="Picture 1028" descr="hansar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4095" y="2255836"/>
            <a:ext cx="8755985"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1029" descr="hansard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7286" y="4114799"/>
            <a:ext cx="8732793" cy="1478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0.3|0.4|0.4"/>
</p:tagLst>
</file>

<file path=ppt/tags/tag2.xml><?xml version="1.0" encoding="utf-8"?>
<p:tagLst xmlns:a="http://schemas.openxmlformats.org/drawingml/2006/main" xmlns:r="http://schemas.openxmlformats.org/officeDocument/2006/relationships" xmlns:p="http://schemas.openxmlformats.org/presentationml/2006/main">
  <p:tag name="TIMING" val="|0.7|0.3|0.4|0.4"/>
</p:tagLst>
</file>

<file path=ppt/tags/tag3.xml><?xml version="1.0" encoding="utf-8"?>
<p:tagLst xmlns:a="http://schemas.openxmlformats.org/drawingml/2006/main" xmlns:r="http://schemas.openxmlformats.org/officeDocument/2006/relationships" xmlns:p="http://schemas.openxmlformats.org/presentationml/2006/main">
  <p:tag name="TIMING" val="|0.7|0.3|0.4|0.4"/>
</p:tagLst>
</file>

<file path=ppt/tags/tag4.xml><?xml version="1.0" encoding="utf-8"?>
<p:tagLst xmlns:a="http://schemas.openxmlformats.org/drawingml/2006/main" xmlns:r="http://schemas.openxmlformats.org/officeDocument/2006/relationships" xmlns:p="http://schemas.openxmlformats.org/presentationml/2006/main">
  <p:tag name="TIMING" val="|0.7|0.3|0.4|0.4"/>
</p:tagLst>
</file>

<file path=ppt/tags/tag5.xml><?xml version="1.0" encoding="utf-8"?>
<p:tagLst xmlns:a="http://schemas.openxmlformats.org/drawingml/2006/main" xmlns:r="http://schemas.openxmlformats.org/officeDocument/2006/relationships" xmlns:p="http://schemas.openxmlformats.org/presentationml/2006/main">
  <p:tag name="TIMING" val="|0.7|0.3|0.4|0.4"/>
</p:tagLst>
</file>

<file path=ppt/tags/tag6.xml><?xml version="1.0" encoding="utf-8"?>
<p:tagLst xmlns:a="http://schemas.openxmlformats.org/drawingml/2006/main" xmlns:r="http://schemas.openxmlformats.org/officeDocument/2006/relationships" xmlns:p="http://schemas.openxmlformats.org/presentationml/2006/main">
  <p:tag name="TIMING" val="|0.7|0.3|0.4|0.4"/>
</p:tagLst>
</file>

<file path=ppt/tags/tag7.xml><?xml version="1.0" encoding="utf-8"?>
<p:tagLst xmlns:a="http://schemas.openxmlformats.org/drawingml/2006/main" xmlns:r="http://schemas.openxmlformats.org/officeDocument/2006/relationships" xmlns:p="http://schemas.openxmlformats.org/presentationml/2006/main">
  <p:tag name="TIMING" val="|0.7|0.3|0.4|0.4"/>
</p:tagLst>
</file>

<file path=ppt/theme/theme1.xml><?xml version="1.0" encoding="utf-8"?>
<a:theme xmlns:a="http://schemas.openxmlformats.org/drawingml/2006/main" name="1_AIIA00">
  <a:themeElements>
    <a:clrScheme name="1_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AIIA00">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AIIA00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1_AIIA00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18-MemoryNetworks4QA</Template>
  <TotalTime>11962</TotalTime>
  <Words>4940</Words>
  <Application>Microsoft Office PowerPoint</Application>
  <PresentationFormat>Widescreen</PresentationFormat>
  <Paragraphs>1010</Paragraphs>
  <Slides>75</Slides>
  <Notes>64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75</vt:i4>
      </vt:variant>
    </vt:vector>
  </HeadingPairs>
  <TitlesOfParts>
    <vt:vector size="87" baseType="lpstr">
      <vt:lpstr>MS PGothic</vt:lpstr>
      <vt:lpstr>MS PGothic</vt:lpstr>
      <vt:lpstr>Arial</vt:lpstr>
      <vt:lpstr>Calibri</vt:lpstr>
      <vt:lpstr>Lucida Sans</vt:lpstr>
      <vt:lpstr>Times New Roman</vt:lpstr>
      <vt:lpstr>Times PhoneticIPA</vt:lpstr>
      <vt:lpstr>Tw Cen MT</vt:lpstr>
      <vt:lpstr>Tw Cen MT Condensed</vt:lpstr>
      <vt:lpstr>Verdana</vt:lpstr>
      <vt:lpstr>Wingdings</vt:lpstr>
      <vt:lpstr>1_AIIA00</vt:lpstr>
      <vt:lpstr>Machine Translation: Introduction</vt:lpstr>
      <vt:lpstr>Outline</vt:lpstr>
      <vt:lpstr>What is MT?</vt:lpstr>
      <vt:lpstr>Google Translate</vt:lpstr>
      <vt:lpstr>Google Translate</vt:lpstr>
      <vt:lpstr>Machine Translation</vt:lpstr>
      <vt:lpstr>Machine Translation</vt:lpstr>
      <vt:lpstr>Alignment in Machine Translation</vt:lpstr>
      <vt:lpstr>Not just literature</vt:lpstr>
      <vt:lpstr>What is MT already good enough for?</vt:lpstr>
      <vt:lpstr>What is MT not yet good enough for?</vt:lpstr>
      <vt:lpstr>MT History</vt:lpstr>
      <vt:lpstr>Warren Weaver memo</vt:lpstr>
      <vt:lpstr>History of MT: Pessimism</vt:lpstr>
      <vt:lpstr>History of MT: Pessimism</vt:lpstr>
      <vt:lpstr>History of MT</vt:lpstr>
      <vt:lpstr>Language Similarities and Divergences</vt:lpstr>
      <vt:lpstr>Morphology</vt:lpstr>
      <vt:lpstr>Morphological Variation</vt:lpstr>
      <vt:lpstr>One word one phrase</vt:lpstr>
      <vt:lpstr>Index of synthesis</vt:lpstr>
      <vt:lpstr>Isolating language</vt:lpstr>
      <vt:lpstr>Synthetic language</vt:lpstr>
      <vt:lpstr>Polysynthetic language</vt:lpstr>
      <vt:lpstr>Index of fusion</vt:lpstr>
      <vt:lpstr>Agglutinative language</vt:lpstr>
      <vt:lpstr>Fusional language</vt:lpstr>
      <vt:lpstr>Word Order</vt:lpstr>
      <vt:lpstr>Segmentation Variation</vt:lpstr>
      <vt:lpstr>Inferential Load: cold vs. hot langs</vt:lpstr>
      <vt:lpstr>Inferential Load (2)</vt:lpstr>
      <vt:lpstr>Lexical Divergences</vt:lpstr>
      <vt:lpstr>Lexical Divergences: Specificity</vt:lpstr>
      <vt:lpstr>Lexical Divergence: many-to-many</vt:lpstr>
      <vt:lpstr>Lexical Divergence: lexical gaps</vt:lpstr>
      <vt:lpstr>Event-to-argument divergences</vt:lpstr>
      <vt:lpstr>Structural divergences</vt:lpstr>
      <vt:lpstr>Head Swapping</vt:lpstr>
      <vt:lpstr>Thematic divergence</vt:lpstr>
      <vt:lpstr>Divergence counts from Bonnie Dorr</vt:lpstr>
      <vt:lpstr>3 “Classical” methods for MT</vt:lpstr>
      <vt:lpstr>Three MT Approaches: Direct, Transfer, Interlingual</vt:lpstr>
      <vt:lpstr>Direct Translation</vt:lpstr>
      <vt:lpstr>Direct MT Dictionary entry</vt:lpstr>
      <vt:lpstr>Direct MT</vt:lpstr>
      <vt:lpstr>Problems with direct MT</vt:lpstr>
      <vt:lpstr>The Transfer Model</vt:lpstr>
      <vt:lpstr>English to French</vt:lpstr>
      <vt:lpstr>Transfer rules</vt:lpstr>
      <vt:lpstr>Lexical transfer</vt:lpstr>
      <vt:lpstr>Systran: combining direct and transfer</vt:lpstr>
      <vt:lpstr>Transfer: some problems</vt:lpstr>
      <vt:lpstr>Interlingua</vt:lpstr>
      <vt:lpstr>Interlingua</vt:lpstr>
      <vt:lpstr>Interlingua</vt:lpstr>
      <vt:lpstr>Direct MT: pros and cons (Bonnie Dorr)</vt:lpstr>
      <vt:lpstr>Interlingual MT: pros and cons (B. Dorr)</vt:lpstr>
      <vt:lpstr>Moving toward Statistical MT</vt:lpstr>
      <vt:lpstr>Warren Weaver (1947)</vt:lpstr>
      <vt:lpstr>Rosetta Stone</vt:lpstr>
      <vt:lpstr>Centauri/Arcturan [Knight, 1997]</vt:lpstr>
      <vt:lpstr>Centauri/Arcturan Prallel Corpus</vt:lpstr>
      <vt:lpstr>Centauri to Arcturan Traslation</vt:lpstr>
      <vt:lpstr>Centauri/Arcturan Alignment</vt:lpstr>
      <vt:lpstr>Centauri/Arcturan Alignment</vt:lpstr>
      <vt:lpstr>Centauri/Arcturan Alignment</vt:lpstr>
      <vt:lpstr>Centauri/Arcturan Alignment</vt:lpstr>
      <vt:lpstr>Centauri/Arcturan Alignment</vt:lpstr>
      <vt:lpstr>Centauri/Arcturan Alignment</vt:lpstr>
      <vt:lpstr>Centauri/Arcturan Alignment</vt:lpstr>
      <vt:lpstr>Centauri/Arcturan Alignment</vt:lpstr>
      <vt:lpstr>Centauri/Arcturan Alignment</vt:lpstr>
      <vt:lpstr>Centauri/Arcturan Alignment</vt:lpstr>
      <vt:lpstr>It’s Really Spanish/English</vt:lpstr>
      <vt:lpstr>Summary</vt:lpstr>
    </vt:vector>
  </TitlesOfParts>
  <Manager/>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LSA.303 Introduction to Computational Linguistics</dc:title>
  <dc:subject/>
  <dc:creator>Dan Jurafsky</dc:creator>
  <cp:keywords/>
  <dc:description/>
  <cp:lastModifiedBy>Giuseppe Attardi</cp:lastModifiedBy>
  <cp:revision>267</cp:revision>
  <cp:lastPrinted>2010-02-24T20:00:23Z</cp:lastPrinted>
  <dcterms:created xsi:type="dcterms:W3CDTF">2011-02-24T05:58:56Z</dcterms:created>
  <dcterms:modified xsi:type="dcterms:W3CDTF">2018-05-06T23:06:51Z</dcterms:modified>
  <cp:category/>
</cp:coreProperties>
</file>