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notesMasterIdLst>
    <p:notesMasterId r:id="rId81"/>
  </p:notesMasterIdLst>
  <p:handoutMasterIdLst>
    <p:handoutMasterId r:id="rId82"/>
  </p:handoutMasterIdLst>
  <p:sldIdLst>
    <p:sldId id="256" r:id="rId2"/>
    <p:sldId id="650" r:id="rId3"/>
    <p:sldId id="576" r:id="rId4"/>
    <p:sldId id="577" r:id="rId5"/>
    <p:sldId id="578" r:id="rId6"/>
    <p:sldId id="579" r:id="rId7"/>
    <p:sldId id="580" r:id="rId8"/>
    <p:sldId id="581" r:id="rId9"/>
    <p:sldId id="582" r:id="rId10"/>
    <p:sldId id="713" r:id="rId11"/>
    <p:sldId id="583" r:id="rId12"/>
    <p:sldId id="584" r:id="rId13"/>
    <p:sldId id="585" r:id="rId14"/>
    <p:sldId id="586" r:id="rId15"/>
    <p:sldId id="716" r:id="rId16"/>
    <p:sldId id="717" r:id="rId17"/>
    <p:sldId id="714" r:id="rId18"/>
    <p:sldId id="631" r:id="rId19"/>
    <p:sldId id="632" r:id="rId20"/>
    <p:sldId id="649" r:id="rId21"/>
    <p:sldId id="633" r:id="rId22"/>
    <p:sldId id="634" r:id="rId23"/>
    <p:sldId id="635" r:id="rId24"/>
    <p:sldId id="636" r:id="rId25"/>
    <p:sldId id="711" r:id="rId26"/>
    <p:sldId id="709" r:id="rId27"/>
    <p:sldId id="637" r:id="rId28"/>
    <p:sldId id="715" r:id="rId29"/>
    <p:sldId id="639" r:id="rId30"/>
    <p:sldId id="712" r:id="rId31"/>
    <p:sldId id="640" r:id="rId32"/>
    <p:sldId id="641" r:id="rId33"/>
    <p:sldId id="708" r:id="rId34"/>
    <p:sldId id="642" r:id="rId35"/>
    <p:sldId id="651" r:id="rId36"/>
    <p:sldId id="652" r:id="rId37"/>
    <p:sldId id="653" r:id="rId38"/>
    <p:sldId id="654" r:id="rId39"/>
    <p:sldId id="655" r:id="rId40"/>
    <p:sldId id="656" r:id="rId41"/>
    <p:sldId id="657" r:id="rId42"/>
    <p:sldId id="658" r:id="rId43"/>
    <p:sldId id="659" r:id="rId44"/>
    <p:sldId id="660" r:id="rId45"/>
    <p:sldId id="661" r:id="rId46"/>
    <p:sldId id="662" r:id="rId47"/>
    <p:sldId id="663" r:id="rId48"/>
    <p:sldId id="664" r:id="rId49"/>
    <p:sldId id="665" r:id="rId50"/>
    <p:sldId id="666" r:id="rId51"/>
    <p:sldId id="667" r:id="rId52"/>
    <p:sldId id="668" r:id="rId53"/>
    <p:sldId id="669" r:id="rId54"/>
    <p:sldId id="670" r:id="rId55"/>
    <p:sldId id="671" r:id="rId56"/>
    <p:sldId id="672" r:id="rId57"/>
    <p:sldId id="673" r:id="rId58"/>
    <p:sldId id="674" r:id="rId59"/>
    <p:sldId id="675" r:id="rId60"/>
    <p:sldId id="676" r:id="rId61"/>
    <p:sldId id="677" r:id="rId62"/>
    <p:sldId id="678" r:id="rId63"/>
    <p:sldId id="679" r:id="rId64"/>
    <p:sldId id="680" r:id="rId65"/>
    <p:sldId id="681" r:id="rId66"/>
    <p:sldId id="682" r:id="rId67"/>
    <p:sldId id="683" r:id="rId68"/>
    <p:sldId id="684" r:id="rId69"/>
    <p:sldId id="710" r:id="rId70"/>
    <p:sldId id="685" r:id="rId71"/>
    <p:sldId id="686" r:id="rId72"/>
    <p:sldId id="718" r:id="rId73"/>
    <p:sldId id="687" r:id="rId74"/>
    <p:sldId id="688" r:id="rId75"/>
    <p:sldId id="689" r:id="rId76"/>
    <p:sldId id="690" r:id="rId77"/>
    <p:sldId id="691" r:id="rId78"/>
    <p:sldId id="692" r:id="rId79"/>
    <p:sldId id="707" r:id="rId80"/>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46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57"/>
    <a:srgbClr val="FF9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60" autoAdjust="0"/>
    <p:restoredTop sz="94660"/>
  </p:normalViewPr>
  <p:slideViewPr>
    <p:cSldViewPr>
      <p:cViewPr varScale="1">
        <p:scale>
          <a:sx n="71" d="100"/>
          <a:sy n="71" d="100"/>
        </p:scale>
        <p:origin x="162" y="90"/>
      </p:cViewPr>
      <p:guideLst>
        <p:guide orient="horz" pos="2064"/>
        <p:guide pos="46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1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5F9B874-A87C-46AA-8FF7-928037BFC6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3" name="Rectangle 3">
            <a:extLst>
              <a:ext uri="{FF2B5EF4-FFF2-40B4-BE49-F238E27FC236}">
                <a16:creationId xmlns:a16="http://schemas.microsoft.com/office/drawing/2014/main" id="{CFE32224-E048-4C4F-A097-507B881A9E9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271364" name="Rectangle 4">
            <a:extLst>
              <a:ext uri="{FF2B5EF4-FFF2-40B4-BE49-F238E27FC236}">
                <a16:creationId xmlns:a16="http://schemas.microsoft.com/office/drawing/2014/main" id="{152B55F8-8095-488D-87BE-FD3B2A00444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5" name="Rectangle 5">
            <a:extLst>
              <a:ext uri="{FF2B5EF4-FFF2-40B4-BE49-F238E27FC236}">
                <a16:creationId xmlns:a16="http://schemas.microsoft.com/office/drawing/2014/main" id="{FBC58780-EA4C-43C6-9135-942939697DB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809B01A-D0C0-447D-82AD-DDF65D6528CF}" type="slidenum">
              <a:rPr lang="en-US" altLang="it-IT"/>
              <a:pPr/>
              <a:t>‹#›</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0D2BEF6-35B0-48C4-860E-EBE60A2F77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5" name="Rectangle 3">
            <a:extLst>
              <a:ext uri="{FF2B5EF4-FFF2-40B4-BE49-F238E27FC236}">
                <a16:creationId xmlns:a16="http://schemas.microsoft.com/office/drawing/2014/main" id="{47DC47D2-FEE8-4BEC-8A86-DF34B8DD405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67575158-F24A-421E-A7D3-64BF95F06ED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FFBF6959-79C4-410C-B0C0-4B794208322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a:extLst>
              <a:ext uri="{FF2B5EF4-FFF2-40B4-BE49-F238E27FC236}">
                <a16:creationId xmlns:a16="http://schemas.microsoft.com/office/drawing/2014/main" id="{02ABC26E-07D4-4304-B982-7D245338F29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9" name="Rectangle 7">
            <a:extLst>
              <a:ext uri="{FF2B5EF4-FFF2-40B4-BE49-F238E27FC236}">
                <a16:creationId xmlns:a16="http://schemas.microsoft.com/office/drawing/2014/main" id="{84AB27A7-3911-4CC2-853E-BCEFEE2D6E5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389032C-A93C-4E12-8C66-C0CCA8C23129}" type="slidenum">
              <a:rPr lang="en-US" altLang="it-IT"/>
              <a:pPr/>
              <a:t>‹#›</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744C1B61-56BB-4677-BB5E-23F229111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AE0FB-B388-4C58-A33B-206642A283B1}" type="slidenum">
              <a:rPr lang="en-US" altLang="it-IT" sz="1200"/>
              <a:pPr/>
              <a:t>1</a:t>
            </a:fld>
            <a:endParaRPr lang="en-US" altLang="it-IT" sz="1200"/>
          </a:p>
        </p:txBody>
      </p:sp>
      <p:sp>
        <p:nvSpPr>
          <p:cNvPr id="8194" name="Rectangle 2">
            <a:extLst>
              <a:ext uri="{FF2B5EF4-FFF2-40B4-BE49-F238E27FC236}">
                <a16:creationId xmlns:a16="http://schemas.microsoft.com/office/drawing/2014/main" id="{7373AE86-62C4-4FCD-B775-F5D134128432}"/>
              </a:ext>
            </a:extLst>
          </p:cNvPr>
          <p:cNvSpPr>
            <a:spLocks noGrp="1" noRot="1" noChangeAspect="1" noChangeArrowheads="1" noTextEdit="1"/>
          </p:cNvSpPr>
          <p:nvPr>
            <p:ph type="sldImg"/>
          </p:nvPr>
        </p:nvSpPr>
        <p:spPr>
          <a:xfrm>
            <a:off x="381000" y="685800"/>
            <a:ext cx="6096000" cy="3429000"/>
          </a:xfrm>
          <a:ln/>
        </p:spPr>
      </p:sp>
      <p:sp>
        <p:nvSpPr>
          <p:cNvPr id="8195" name="Rectangle 3">
            <a:extLst>
              <a:ext uri="{FF2B5EF4-FFF2-40B4-BE49-F238E27FC236}">
                <a16:creationId xmlns:a16="http://schemas.microsoft.com/office/drawing/2014/main" id="{C3545120-FBF0-484E-A30A-5C9BE38FE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877C795C-F457-4DD0-9131-C0A37643F1D9}"/>
              </a:ext>
            </a:extLst>
          </p:cNvPr>
          <p:cNvSpPr>
            <a:spLocks noGrp="1" noRot="1" noChangeAspect="1" noTextEdit="1"/>
          </p:cNvSpPr>
          <p:nvPr>
            <p:ph type="sldImg"/>
          </p:nvPr>
        </p:nvSpPr>
        <p:spPr>
          <a:xfrm>
            <a:off x="381000" y="685800"/>
            <a:ext cx="6096000" cy="3429000"/>
          </a:xfrm>
          <a:ln/>
        </p:spPr>
      </p:sp>
      <p:sp>
        <p:nvSpPr>
          <p:cNvPr id="54274" name="Notes Placeholder 2">
            <a:extLst>
              <a:ext uri="{FF2B5EF4-FFF2-40B4-BE49-F238E27FC236}">
                <a16:creationId xmlns:a16="http://schemas.microsoft.com/office/drawing/2014/main" id="{0B2CBD87-DB55-42D8-A0C7-DF13791BE6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4275" name="Slide Number Placeholder 3">
            <a:extLst>
              <a:ext uri="{FF2B5EF4-FFF2-40B4-BE49-F238E27FC236}">
                <a16:creationId xmlns:a16="http://schemas.microsoft.com/office/drawing/2014/main" id="{E1541ED7-21AA-4E4D-AB35-489507144F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84E8602-77C9-432E-B800-666DC219728B}" type="slidenum">
              <a:rPr lang="en-US" altLang="it-IT" sz="1200"/>
              <a:pPr/>
              <a:t>39</a:t>
            </a:fld>
            <a:endParaRPr lang="en-US" alt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2BE61C8-21EE-460E-97FE-2507A6F69E46}"/>
              </a:ext>
            </a:extLst>
          </p:cNvPr>
          <p:cNvSpPr>
            <a:spLocks noGrp="1" noRot="1" noChangeAspect="1" noTextEdit="1"/>
          </p:cNvSpPr>
          <p:nvPr>
            <p:ph type="sldImg"/>
          </p:nvPr>
        </p:nvSpPr>
        <p:spPr>
          <a:xfrm>
            <a:off x="381000" y="685800"/>
            <a:ext cx="6096000" cy="3429000"/>
          </a:xfrm>
          <a:ln/>
        </p:spPr>
      </p:sp>
      <p:sp>
        <p:nvSpPr>
          <p:cNvPr id="56322" name="Notes Placeholder 2">
            <a:extLst>
              <a:ext uri="{FF2B5EF4-FFF2-40B4-BE49-F238E27FC236}">
                <a16:creationId xmlns:a16="http://schemas.microsoft.com/office/drawing/2014/main" id="{943CB2FF-59A0-441C-8008-4DE81B0231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6323" name="Slide Number Placeholder 3">
            <a:extLst>
              <a:ext uri="{FF2B5EF4-FFF2-40B4-BE49-F238E27FC236}">
                <a16:creationId xmlns:a16="http://schemas.microsoft.com/office/drawing/2014/main" id="{73649931-32D8-4E7E-B615-70B0C0A294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024094-F088-4CDE-88C8-2C89D5A6E563}" type="slidenum">
              <a:rPr lang="en-US" altLang="it-IT" sz="1200"/>
              <a:pPr/>
              <a:t>40</a:t>
            </a:fld>
            <a:endParaRPr lang="en-US" alt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87C3CD2-7B7E-4F6A-9C47-E5D81A55A903}"/>
              </a:ext>
            </a:extLst>
          </p:cNvPr>
          <p:cNvSpPr>
            <a:spLocks noGrp="1" noRot="1" noChangeAspect="1" noTextEdit="1"/>
          </p:cNvSpPr>
          <p:nvPr>
            <p:ph type="sldImg"/>
          </p:nvPr>
        </p:nvSpPr>
        <p:spPr>
          <a:xfrm>
            <a:off x="381000" y="685800"/>
            <a:ext cx="6096000" cy="3429000"/>
          </a:xfrm>
          <a:ln/>
        </p:spPr>
      </p:sp>
      <p:sp>
        <p:nvSpPr>
          <p:cNvPr id="58370" name="Notes Placeholder 2">
            <a:extLst>
              <a:ext uri="{FF2B5EF4-FFF2-40B4-BE49-F238E27FC236}">
                <a16:creationId xmlns:a16="http://schemas.microsoft.com/office/drawing/2014/main" id="{5C6C0659-439C-4459-9BDA-FA790A300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8371" name="Slide Number Placeholder 3">
            <a:extLst>
              <a:ext uri="{FF2B5EF4-FFF2-40B4-BE49-F238E27FC236}">
                <a16:creationId xmlns:a16="http://schemas.microsoft.com/office/drawing/2014/main" id="{18AF747F-7CF4-43C0-A942-BAFF80C2FD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D46A3A5-0C67-4726-B7F0-44C18265038D}" type="slidenum">
              <a:rPr lang="en-US" altLang="it-IT" sz="1200"/>
              <a:pPr/>
              <a:t>41</a:t>
            </a:fld>
            <a:endParaRPr lang="en-US" alt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567804-3DFB-4A82-B331-9D325D68D018}"/>
              </a:ext>
            </a:extLst>
          </p:cNvPr>
          <p:cNvSpPr>
            <a:spLocks noGrp="1" noRot="1" noChangeAspect="1" noTextEdit="1"/>
          </p:cNvSpPr>
          <p:nvPr>
            <p:ph type="sldImg"/>
          </p:nvPr>
        </p:nvSpPr>
        <p:spPr>
          <a:xfrm>
            <a:off x="381000" y="685800"/>
            <a:ext cx="6096000" cy="3429000"/>
          </a:xfrm>
          <a:ln/>
        </p:spPr>
      </p:sp>
      <p:sp>
        <p:nvSpPr>
          <p:cNvPr id="60418" name="Notes Placeholder 2">
            <a:extLst>
              <a:ext uri="{FF2B5EF4-FFF2-40B4-BE49-F238E27FC236}">
                <a16:creationId xmlns:a16="http://schemas.microsoft.com/office/drawing/2014/main" id="{24F93356-3825-48AE-8F7A-71AC985DB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0419" name="Slide Number Placeholder 3">
            <a:extLst>
              <a:ext uri="{FF2B5EF4-FFF2-40B4-BE49-F238E27FC236}">
                <a16:creationId xmlns:a16="http://schemas.microsoft.com/office/drawing/2014/main" id="{837A6C3F-AB4A-4B5B-B444-C7B0408A54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C9F4AA-54A2-4E06-B703-09BE0DACDF86}" type="slidenum">
              <a:rPr lang="en-US" altLang="it-IT" sz="1200"/>
              <a:pPr/>
              <a:t>42</a:t>
            </a:fld>
            <a:endParaRPr lang="en-US" alt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A5C99DBC-7587-4EB8-B082-CD9362BA01F7}"/>
              </a:ext>
            </a:extLst>
          </p:cNvPr>
          <p:cNvSpPr>
            <a:spLocks noGrp="1" noRot="1" noChangeAspect="1" noTextEdit="1"/>
          </p:cNvSpPr>
          <p:nvPr>
            <p:ph type="sldImg"/>
          </p:nvPr>
        </p:nvSpPr>
        <p:spPr>
          <a:xfrm>
            <a:off x="381000" y="685800"/>
            <a:ext cx="6096000" cy="3429000"/>
          </a:xfrm>
          <a:ln/>
        </p:spPr>
      </p:sp>
      <p:sp>
        <p:nvSpPr>
          <p:cNvPr id="62466" name="Notes Placeholder 2">
            <a:extLst>
              <a:ext uri="{FF2B5EF4-FFF2-40B4-BE49-F238E27FC236}">
                <a16:creationId xmlns:a16="http://schemas.microsoft.com/office/drawing/2014/main" id="{54E72E25-5458-471A-B2AC-927752D046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2467" name="Slide Number Placeholder 3">
            <a:extLst>
              <a:ext uri="{FF2B5EF4-FFF2-40B4-BE49-F238E27FC236}">
                <a16:creationId xmlns:a16="http://schemas.microsoft.com/office/drawing/2014/main" id="{7099F43A-4E18-46F5-8463-9658C6C2B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073D856-6075-416A-8AC5-F9ED2702DFDE}" type="slidenum">
              <a:rPr lang="en-US" altLang="it-IT" sz="1200"/>
              <a:pPr/>
              <a:t>43</a:t>
            </a:fld>
            <a:endParaRPr lang="en-US" alt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FEA1DB93-1895-4769-ADBF-1EE40D4ED15E}"/>
              </a:ext>
            </a:extLst>
          </p:cNvPr>
          <p:cNvSpPr>
            <a:spLocks noGrp="1" noRot="1" noChangeAspect="1" noTextEdit="1"/>
          </p:cNvSpPr>
          <p:nvPr>
            <p:ph type="sldImg"/>
          </p:nvPr>
        </p:nvSpPr>
        <p:spPr>
          <a:xfrm>
            <a:off x="381000" y="685800"/>
            <a:ext cx="6096000" cy="3429000"/>
          </a:xfrm>
          <a:ln/>
        </p:spPr>
      </p:sp>
      <p:sp>
        <p:nvSpPr>
          <p:cNvPr id="64514" name="Notes Placeholder 2">
            <a:extLst>
              <a:ext uri="{FF2B5EF4-FFF2-40B4-BE49-F238E27FC236}">
                <a16:creationId xmlns:a16="http://schemas.microsoft.com/office/drawing/2014/main" id="{6E32A527-18BE-41C4-8E67-8E891BB31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4515" name="Slide Number Placeholder 3">
            <a:extLst>
              <a:ext uri="{FF2B5EF4-FFF2-40B4-BE49-F238E27FC236}">
                <a16:creationId xmlns:a16="http://schemas.microsoft.com/office/drawing/2014/main" id="{A82121CD-5122-427B-93A4-0E4DD8A7A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D946DA3-3940-4181-B153-59200449D8C1}" type="slidenum">
              <a:rPr lang="en-US" altLang="it-IT" sz="1200"/>
              <a:pPr/>
              <a:t>44</a:t>
            </a:fld>
            <a:endParaRPr lang="en-US" altLang="it-I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A1D4A3ED-3D68-47BC-8B45-43F8F8CA4D05}"/>
              </a:ext>
            </a:extLst>
          </p:cNvPr>
          <p:cNvSpPr>
            <a:spLocks noGrp="1" noRot="1" noChangeAspect="1" noTextEdit="1"/>
          </p:cNvSpPr>
          <p:nvPr>
            <p:ph type="sldImg"/>
          </p:nvPr>
        </p:nvSpPr>
        <p:spPr>
          <a:xfrm>
            <a:off x="381000" y="685800"/>
            <a:ext cx="6096000" cy="3429000"/>
          </a:xfrm>
          <a:ln/>
        </p:spPr>
      </p:sp>
      <p:sp>
        <p:nvSpPr>
          <p:cNvPr id="66562" name="Notes Placeholder 2">
            <a:extLst>
              <a:ext uri="{FF2B5EF4-FFF2-40B4-BE49-F238E27FC236}">
                <a16:creationId xmlns:a16="http://schemas.microsoft.com/office/drawing/2014/main" id="{DF433EFB-9AF3-4449-9D61-197E30E06E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C4F17324-82B8-4FD1-9AFC-1C2789EB4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215F44D-D700-47DE-83DC-F223DB1C94E1}" type="slidenum">
              <a:rPr lang="en-US" altLang="it-IT" sz="1200"/>
              <a:pPr/>
              <a:t>45</a:t>
            </a:fld>
            <a:endParaRPr lang="en-US" alt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D461C96F-A5A7-4EDE-A842-E3B8A42DA2CC}"/>
              </a:ext>
            </a:extLst>
          </p:cNvPr>
          <p:cNvSpPr>
            <a:spLocks noGrp="1" noRot="1" noChangeAspect="1" noTextEdit="1"/>
          </p:cNvSpPr>
          <p:nvPr>
            <p:ph type="sldImg"/>
          </p:nvPr>
        </p:nvSpPr>
        <p:spPr>
          <a:xfrm>
            <a:off x="381000" y="685800"/>
            <a:ext cx="6096000" cy="3429000"/>
          </a:xfrm>
          <a:ln/>
        </p:spPr>
      </p:sp>
      <p:sp>
        <p:nvSpPr>
          <p:cNvPr id="68610" name="Notes Placeholder 2">
            <a:extLst>
              <a:ext uri="{FF2B5EF4-FFF2-40B4-BE49-F238E27FC236}">
                <a16:creationId xmlns:a16="http://schemas.microsoft.com/office/drawing/2014/main" id="{C438C0BF-ADDA-4E22-8FA8-038B00FAC4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68611" name="Slide Number Placeholder 3">
            <a:extLst>
              <a:ext uri="{FF2B5EF4-FFF2-40B4-BE49-F238E27FC236}">
                <a16:creationId xmlns:a16="http://schemas.microsoft.com/office/drawing/2014/main" id="{F001D399-7CA6-414E-B5C8-302239AE0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BE09218-E011-4C6A-9B1C-3B2097D28D91}" type="slidenum">
              <a:rPr lang="en-US" altLang="it-IT" sz="1200"/>
              <a:pPr/>
              <a:t>46</a:t>
            </a:fld>
            <a:endParaRPr lang="en-US" altLang="it-I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F2434BC-AB6A-4DBB-914E-87266D2A6B51}"/>
              </a:ext>
            </a:extLst>
          </p:cNvPr>
          <p:cNvSpPr>
            <a:spLocks noGrp="1" noRot="1" noChangeAspect="1" noTextEdit="1"/>
          </p:cNvSpPr>
          <p:nvPr>
            <p:ph type="sldImg"/>
          </p:nvPr>
        </p:nvSpPr>
        <p:spPr>
          <a:xfrm>
            <a:off x="381000" y="685800"/>
            <a:ext cx="6096000" cy="3429000"/>
          </a:xfrm>
          <a:ln/>
        </p:spPr>
      </p:sp>
      <p:sp>
        <p:nvSpPr>
          <p:cNvPr id="70658" name="Notes Placeholder 2">
            <a:extLst>
              <a:ext uri="{FF2B5EF4-FFF2-40B4-BE49-F238E27FC236}">
                <a16:creationId xmlns:a16="http://schemas.microsoft.com/office/drawing/2014/main" id="{6F57852F-42D5-4E45-A0BA-5BE14E111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0659" name="Slide Number Placeholder 3">
            <a:extLst>
              <a:ext uri="{FF2B5EF4-FFF2-40B4-BE49-F238E27FC236}">
                <a16:creationId xmlns:a16="http://schemas.microsoft.com/office/drawing/2014/main" id="{9B569517-3C3C-4E90-8FC7-43C774B64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A0C1532-551E-4D7B-92A8-A4F163DC8BCA}" type="slidenum">
              <a:rPr lang="en-US" altLang="it-IT" sz="1200"/>
              <a:pPr/>
              <a:t>47</a:t>
            </a:fld>
            <a:endParaRPr lang="en-US" alt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128EFE8-F9BB-474F-9DDD-B4ED2F01B7D5}"/>
              </a:ext>
            </a:extLst>
          </p:cNvPr>
          <p:cNvSpPr>
            <a:spLocks noGrp="1" noRot="1" noChangeAspect="1" noTextEdit="1"/>
          </p:cNvSpPr>
          <p:nvPr>
            <p:ph type="sldImg"/>
          </p:nvPr>
        </p:nvSpPr>
        <p:spPr>
          <a:xfrm>
            <a:off x="381000" y="685800"/>
            <a:ext cx="6096000" cy="3429000"/>
          </a:xfrm>
          <a:ln/>
        </p:spPr>
      </p:sp>
      <p:sp>
        <p:nvSpPr>
          <p:cNvPr id="72706" name="Notes Placeholder 2">
            <a:extLst>
              <a:ext uri="{FF2B5EF4-FFF2-40B4-BE49-F238E27FC236}">
                <a16:creationId xmlns:a16="http://schemas.microsoft.com/office/drawing/2014/main" id="{FAEEA50C-36A4-48D4-81CD-541D98E02A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2707" name="Slide Number Placeholder 3">
            <a:extLst>
              <a:ext uri="{FF2B5EF4-FFF2-40B4-BE49-F238E27FC236}">
                <a16:creationId xmlns:a16="http://schemas.microsoft.com/office/drawing/2014/main" id="{42C2F1A3-5B50-4618-BF26-80714878F5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F37FFE-6837-4EE7-8914-064F7CE9F218}" type="slidenum">
              <a:rPr lang="en-US" altLang="it-IT" sz="1200"/>
              <a:pPr/>
              <a:t>48</a:t>
            </a:fld>
            <a:endParaRPr lang="en-US" alt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8B8FDD93-457E-4050-B1BA-13EB821B1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C2A635-5208-4B6B-8E9F-4E8A319657BF}" type="slidenum">
              <a:rPr lang="en-US" altLang="it-IT" sz="1200"/>
              <a:pPr/>
              <a:t>3</a:t>
            </a:fld>
            <a:endParaRPr lang="en-US" altLang="it-IT" sz="1200"/>
          </a:p>
        </p:txBody>
      </p:sp>
      <p:sp>
        <p:nvSpPr>
          <p:cNvPr id="11266" name="Rectangle 2">
            <a:extLst>
              <a:ext uri="{FF2B5EF4-FFF2-40B4-BE49-F238E27FC236}">
                <a16:creationId xmlns:a16="http://schemas.microsoft.com/office/drawing/2014/main" id="{C68E92C0-14BC-4DB5-8CDD-F5EB785B383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267" name="Rectangle 3">
            <a:extLst>
              <a:ext uri="{FF2B5EF4-FFF2-40B4-BE49-F238E27FC236}">
                <a16:creationId xmlns:a16="http://schemas.microsoft.com/office/drawing/2014/main" id="{85651CAA-0AA5-4B16-83A4-E35B3ACA52B8}"/>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64C65D69-A188-44BE-A8C0-74C3A48CB1AA}"/>
              </a:ext>
            </a:extLst>
          </p:cNvPr>
          <p:cNvSpPr>
            <a:spLocks noGrp="1" noRot="1" noChangeAspect="1" noTextEdit="1"/>
          </p:cNvSpPr>
          <p:nvPr>
            <p:ph type="sldImg"/>
          </p:nvPr>
        </p:nvSpPr>
        <p:spPr>
          <a:xfrm>
            <a:off x="381000" y="685800"/>
            <a:ext cx="6096000" cy="3429000"/>
          </a:xfrm>
          <a:ln/>
        </p:spPr>
      </p:sp>
      <p:sp>
        <p:nvSpPr>
          <p:cNvPr id="74754" name="Notes Placeholder 2">
            <a:extLst>
              <a:ext uri="{FF2B5EF4-FFF2-40B4-BE49-F238E27FC236}">
                <a16:creationId xmlns:a16="http://schemas.microsoft.com/office/drawing/2014/main" id="{D936C486-BFC6-45E6-9359-33F5C151D4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4755" name="Slide Number Placeholder 3">
            <a:extLst>
              <a:ext uri="{FF2B5EF4-FFF2-40B4-BE49-F238E27FC236}">
                <a16:creationId xmlns:a16="http://schemas.microsoft.com/office/drawing/2014/main" id="{C3F0B7FF-C3F9-4972-9C98-AA185D24E8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FFDFDFA-2C7F-4F03-9744-8F33AF1B86E5}" type="slidenum">
              <a:rPr lang="en-US" altLang="it-IT" sz="1200"/>
              <a:pPr/>
              <a:t>49</a:t>
            </a:fld>
            <a:endParaRPr lang="en-US" altLang="it-IT"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8F558A8-6B1D-4973-BAC0-A1CB107E8731}"/>
              </a:ext>
            </a:extLst>
          </p:cNvPr>
          <p:cNvSpPr>
            <a:spLocks noGrp="1" noRot="1" noChangeAspect="1" noTextEdit="1"/>
          </p:cNvSpPr>
          <p:nvPr>
            <p:ph type="sldImg"/>
          </p:nvPr>
        </p:nvSpPr>
        <p:spPr>
          <a:xfrm>
            <a:off x="381000" y="685800"/>
            <a:ext cx="6096000" cy="3429000"/>
          </a:xfrm>
          <a:ln/>
        </p:spPr>
      </p:sp>
      <p:sp>
        <p:nvSpPr>
          <p:cNvPr id="76802" name="Notes Placeholder 2">
            <a:extLst>
              <a:ext uri="{FF2B5EF4-FFF2-40B4-BE49-F238E27FC236}">
                <a16:creationId xmlns:a16="http://schemas.microsoft.com/office/drawing/2014/main" id="{2E1ED701-C960-44D3-9023-A2E7D421E7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6803" name="Slide Number Placeholder 3">
            <a:extLst>
              <a:ext uri="{FF2B5EF4-FFF2-40B4-BE49-F238E27FC236}">
                <a16:creationId xmlns:a16="http://schemas.microsoft.com/office/drawing/2014/main" id="{E2D0D8E0-162B-412A-81E0-202496E5C0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1742EA2-0C5C-4FD1-BF81-884C0D3A3AB8}" type="slidenum">
              <a:rPr lang="en-US" altLang="it-IT" sz="1200"/>
              <a:pPr/>
              <a:t>50</a:t>
            </a:fld>
            <a:endParaRPr lang="en-US" altLang="it-IT"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DC97B8E6-7A0D-4488-8A01-3D6E5DC05F9D}"/>
              </a:ext>
            </a:extLst>
          </p:cNvPr>
          <p:cNvSpPr>
            <a:spLocks noGrp="1" noRot="1" noChangeAspect="1" noTextEdit="1"/>
          </p:cNvSpPr>
          <p:nvPr>
            <p:ph type="sldImg"/>
          </p:nvPr>
        </p:nvSpPr>
        <p:spPr>
          <a:xfrm>
            <a:off x="381000" y="685800"/>
            <a:ext cx="6096000" cy="3429000"/>
          </a:xfrm>
          <a:ln/>
        </p:spPr>
      </p:sp>
      <p:sp>
        <p:nvSpPr>
          <p:cNvPr id="78850" name="Notes Placeholder 2">
            <a:extLst>
              <a:ext uri="{FF2B5EF4-FFF2-40B4-BE49-F238E27FC236}">
                <a16:creationId xmlns:a16="http://schemas.microsoft.com/office/drawing/2014/main" id="{E82A0FDF-7584-4617-B762-0812B6C67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78851" name="Slide Number Placeholder 3">
            <a:extLst>
              <a:ext uri="{FF2B5EF4-FFF2-40B4-BE49-F238E27FC236}">
                <a16:creationId xmlns:a16="http://schemas.microsoft.com/office/drawing/2014/main" id="{53988D30-2A95-4E97-A0E8-B9324890D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C3C04F8-BAC4-4986-8E6E-6B25D9D80389}" type="slidenum">
              <a:rPr lang="en-US" altLang="it-IT" sz="1200"/>
              <a:pPr/>
              <a:t>51</a:t>
            </a:fld>
            <a:endParaRPr lang="en-US" alt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277E43E-CD8A-4086-94ED-B455B8D97A3A}"/>
              </a:ext>
            </a:extLst>
          </p:cNvPr>
          <p:cNvSpPr>
            <a:spLocks noGrp="1" noRot="1" noChangeAspect="1" noTextEdit="1"/>
          </p:cNvSpPr>
          <p:nvPr>
            <p:ph type="sldImg"/>
          </p:nvPr>
        </p:nvSpPr>
        <p:spPr>
          <a:xfrm>
            <a:off x="381000" y="685800"/>
            <a:ext cx="6096000" cy="3429000"/>
          </a:xfrm>
          <a:ln/>
        </p:spPr>
      </p:sp>
      <p:sp>
        <p:nvSpPr>
          <p:cNvPr id="80898" name="Notes Placeholder 2">
            <a:extLst>
              <a:ext uri="{FF2B5EF4-FFF2-40B4-BE49-F238E27FC236}">
                <a16:creationId xmlns:a16="http://schemas.microsoft.com/office/drawing/2014/main" id="{2EB725B7-E325-4B20-A60E-E9F5DE201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0899" name="Slide Number Placeholder 3">
            <a:extLst>
              <a:ext uri="{FF2B5EF4-FFF2-40B4-BE49-F238E27FC236}">
                <a16:creationId xmlns:a16="http://schemas.microsoft.com/office/drawing/2014/main" id="{3096817B-9A5C-48C6-8B35-A07423EBA4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20F0E4A-C6D3-4F3A-9772-F92FCA989EDF}" type="slidenum">
              <a:rPr lang="en-US" altLang="it-IT" sz="1200"/>
              <a:pPr/>
              <a:t>52</a:t>
            </a:fld>
            <a:endParaRPr lang="en-US" alt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E186219E-A503-4A37-8094-C03635CF8D10}"/>
              </a:ext>
            </a:extLst>
          </p:cNvPr>
          <p:cNvSpPr>
            <a:spLocks noGrp="1" noRot="1" noChangeAspect="1" noTextEdit="1"/>
          </p:cNvSpPr>
          <p:nvPr>
            <p:ph type="sldImg"/>
          </p:nvPr>
        </p:nvSpPr>
        <p:spPr>
          <a:xfrm>
            <a:off x="381000" y="685800"/>
            <a:ext cx="6096000" cy="3429000"/>
          </a:xfrm>
          <a:ln/>
        </p:spPr>
      </p:sp>
      <p:sp>
        <p:nvSpPr>
          <p:cNvPr id="82946" name="Notes Placeholder 2">
            <a:extLst>
              <a:ext uri="{FF2B5EF4-FFF2-40B4-BE49-F238E27FC236}">
                <a16:creationId xmlns:a16="http://schemas.microsoft.com/office/drawing/2014/main" id="{FFACAD48-EB95-4873-BCD0-CFFF87A9F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2947" name="Slide Number Placeholder 3">
            <a:extLst>
              <a:ext uri="{FF2B5EF4-FFF2-40B4-BE49-F238E27FC236}">
                <a16:creationId xmlns:a16="http://schemas.microsoft.com/office/drawing/2014/main" id="{2E54132C-7B97-4A1B-AB10-1A4513B67D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F9C1FEC-FAEE-4AF7-89E5-DECB7BB067F4}" type="slidenum">
              <a:rPr lang="en-US" altLang="it-IT" sz="1200"/>
              <a:pPr/>
              <a:t>53</a:t>
            </a:fld>
            <a:endParaRPr lang="en-US" alt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9C5E3583-C8ED-41ED-96B1-D0CC7A905FE1}"/>
              </a:ext>
            </a:extLst>
          </p:cNvPr>
          <p:cNvSpPr>
            <a:spLocks noGrp="1" noRot="1" noChangeAspect="1" noTextEdit="1"/>
          </p:cNvSpPr>
          <p:nvPr>
            <p:ph type="sldImg"/>
          </p:nvPr>
        </p:nvSpPr>
        <p:spPr>
          <a:xfrm>
            <a:off x="381000" y="685800"/>
            <a:ext cx="6096000" cy="3429000"/>
          </a:xfrm>
          <a:ln/>
        </p:spPr>
      </p:sp>
      <p:sp>
        <p:nvSpPr>
          <p:cNvPr id="84994" name="Notes Placeholder 2">
            <a:extLst>
              <a:ext uri="{FF2B5EF4-FFF2-40B4-BE49-F238E27FC236}">
                <a16:creationId xmlns:a16="http://schemas.microsoft.com/office/drawing/2014/main" id="{2B06777F-4F89-4D59-AC4A-6A521169AC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4995" name="Slide Number Placeholder 3">
            <a:extLst>
              <a:ext uri="{FF2B5EF4-FFF2-40B4-BE49-F238E27FC236}">
                <a16:creationId xmlns:a16="http://schemas.microsoft.com/office/drawing/2014/main" id="{E26B20E9-5563-444C-97E8-6F7E62027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659FEF04-1CFD-4C23-96FD-D63F636A9054}" type="slidenum">
              <a:rPr lang="en-US" altLang="it-IT" sz="1200"/>
              <a:pPr/>
              <a:t>54</a:t>
            </a:fld>
            <a:endParaRPr lang="en-US" alt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28333949-3F8E-483A-A772-8695473A4928}"/>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60DA00B5-5BA8-4DE4-A459-A197215C5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7043" name="Slide Number Placeholder 3">
            <a:extLst>
              <a:ext uri="{FF2B5EF4-FFF2-40B4-BE49-F238E27FC236}">
                <a16:creationId xmlns:a16="http://schemas.microsoft.com/office/drawing/2014/main" id="{00F0613E-B3ED-44DA-90C1-3E5EFE373E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C07FFF84-6E53-4832-AF37-D6B63EE8380E}" type="slidenum">
              <a:rPr lang="en-US" altLang="it-IT" sz="1200"/>
              <a:pPr/>
              <a:t>55</a:t>
            </a:fld>
            <a:endParaRPr lang="en-US" altLang="it-I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1A6D97E1-4906-4782-B518-2D90971B0CDB}"/>
              </a:ext>
            </a:extLst>
          </p:cNvPr>
          <p:cNvSpPr>
            <a:spLocks noGrp="1" noRot="1" noChangeAspect="1" noTextEdit="1"/>
          </p:cNvSpPr>
          <p:nvPr>
            <p:ph type="sldImg"/>
          </p:nvPr>
        </p:nvSpPr>
        <p:spPr>
          <a:xfrm>
            <a:off x="381000" y="685800"/>
            <a:ext cx="6096000" cy="3429000"/>
          </a:xfrm>
          <a:ln/>
        </p:spPr>
      </p:sp>
      <p:sp>
        <p:nvSpPr>
          <p:cNvPr id="89090" name="Notes Placeholder 2">
            <a:extLst>
              <a:ext uri="{FF2B5EF4-FFF2-40B4-BE49-F238E27FC236}">
                <a16:creationId xmlns:a16="http://schemas.microsoft.com/office/drawing/2014/main" id="{A4C4A725-3C4F-4E84-A6EB-C21BA3C9F4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89091" name="Slide Number Placeholder 3">
            <a:extLst>
              <a:ext uri="{FF2B5EF4-FFF2-40B4-BE49-F238E27FC236}">
                <a16:creationId xmlns:a16="http://schemas.microsoft.com/office/drawing/2014/main" id="{F4574BC2-4F85-4256-A757-C4D72E92F1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A1726874-BAF9-4193-B25F-2438268DD939}" type="slidenum">
              <a:rPr lang="en-US" altLang="it-IT" sz="1200"/>
              <a:pPr/>
              <a:t>56</a:t>
            </a:fld>
            <a:endParaRPr lang="en-US" alt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7F1FE3B0-8B2F-4027-9F01-53D71010E3DE}"/>
              </a:ext>
            </a:extLst>
          </p:cNvPr>
          <p:cNvSpPr>
            <a:spLocks noGrp="1" noRot="1" noChangeAspect="1" noTextEdit="1"/>
          </p:cNvSpPr>
          <p:nvPr>
            <p:ph type="sldImg"/>
          </p:nvPr>
        </p:nvSpPr>
        <p:spPr>
          <a:xfrm>
            <a:off x="381000" y="685800"/>
            <a:ext cx="6096000" cy="3429000"/>
          </a:xfrm>
          <a:ln/>
        </p:spPr>
      </p:sp>
      <p:sp>
        <p:nvSpPr>
          <p:cNvPr id="91138" name="Notes Placeholder 2">
            <a:extLst>
              <a:ext uri="{FF2B5EF4-FFF2-40B4-BE49-F238E27FC236}">
                <a16:creationId xmlns:a16="http://schemas.microsoft.com/office/drawing/2014/main" id="{17AB5FB4-F972-4AB1-8C6F-07D56E983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1139" name="Slide Number Placeholder 3">
            <a:extLst>
              <a:ext uri="{FF2B5EF4-FFF2-40B4-BE49-F238E27FC236}">
                <a16:creationId xmlns:a16="http://schemas.microsoft.com/office/drawing/2014/main" id="{EB6402C1-A730-4F06-8C57-5F62CCCFA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AD00358-DC64-4A22-9EA0-4F8AB41198BA}" type="slidenum">
              <a:rPr lang="en-US" altLang="it-IT" sz="1200"/>
              <a:pPr/>
              <a:t>57</a:t>
            </a:fld>
            <a:endParaRPr lang="en-US" alt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E7D3750-6408-42D6-B9A5-C10E0A8BC60B}"/>
              </a:ext>
            </a:extLst>
          </p:cNvPr>
          <p:cNvSpPr>
            <a:spLocks noGrp="1" noRot="1" noChangeAspect="1" noTextEdit="1"/>
          </p:cNvSpPr>
          <p:nvPr>
            <p:ph type="sldImg"/>
          </p:nvPr>
        </p:nvSpPr>
        <p:spPr>
          <a:xfrm>
            <a:off x="381000" y="685800"/>
            <a:ext cx="6096000" cy="3429000"/>
          </a:xfrm>
          <a:ln/>
        </p:spPr>
      </p:sp>
      <p:sp>
        <p:nvSpPr>
          <p:cNvPr id="93186" name="Notes Placeholder 2">
            <a:extLst>
              <a:ext uri="{FF2B5EF4-FFF2-40B4-BE49-F238E27FC236}">
                <a16:creationId xmlns:a16="http://schemas.microsoft.com/office/drawing/2014/main" id="{3816E914-1A1B-4C9E-9A05-065CB80A4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3187" name="Slide Number Placeholder 3">
            <a:extLst>
              <a:ext uri="{FF2B5EF4-FFF2-40B4-BE49-F238E27FC236}">
                <a16:creationId xmlns:a16="http://schemas.microsoft.com/office/drawing/2014/main" id="{272D8A78-794E-4B56-922D-4D457F80D2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326ADFD-1448-453B-870B-C49A630FE4C7}" type="slidenum">
              <a:rPr lang="en-US" altLang="it-IT" sz="1200"/>
              <a:pPr/>
              <a:t>58</a:t>
            </a:fld>
            <a:endParaRPr lang="en-US" alt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41889BC5-426B-47B0-AA8D-FE8697D52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7B481A0-B23E-447B-9603-20AD09DC67BC}" type="slidenum">
              <a:rPr lang="en-US" altLang="it-IT" sz="1200"/>
              <a:pPr/>
              <a:t>4</a:t>
            </a:fld>
            <a:endParaRPr lang="en-US" altLang="it-IT" sz="1200"/>
          </a:p>
        </p:txBody>
      </p:sp>
      <p:sp>
        <p:nvSpPr>
          <p:cNvPr id="13314" name="Rectangle 2">
            <a:extLst>
              <a:ext uri="{FF2B5EF4-FFF2-40B4-BE49-F238E27FC236}">
                <a16:creationId xmlns:a16="http://schemas.microsoft.com/office/drawing/2014/main" id="{83B3A8F5-EBC9-4F4B-8960-67C79EA60F07}"/>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3315" name="Rectangle 3">
            <a:extLst>
              <a:ext uri="{FF2B5EF4-FFF2-40B4-BE49-F238E27FC236}">
                <a16:creationId xmlns:a16="http://schemas.microsoft.com/office/drawing/2014/main" id="{7C43BBC4-770F-4240-B3E9-2467C0159290}"/>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59DC642D-B79C-4C3A-8E01-D742E41DD54F}"/>
              </a:ext>
            </a:extLst>
          </p:cNvPr>
          <p:cNvSpPr>
            <a:spLocks noGrp="1" noRot="1" noChangeAspect="1" noTextEdit="1"/>
          </p:cNvSpPr>
          <p:nvPr>
            <p:ph type="sldImg"/>
          </p:nvPr>
        </p:nvSpPr>
        <p:spPr>
          <a:xfrm>
            <a:off x="381000" y="685800"/>
            <a:ext cx="6096000" cy="3429000"/>
          </a:xfrm>
          <a:ln/>
        </p:spPr>
      </p:sp>
      <p:sp>
        <p:nvSpPr>
          <p:cNvPr id="95234" name="Notes Placeholder 2">
            <a:extLst>
              <a:ext uri="{FF2B5EF4-FFF2-40B4-BE49-F238E27FC236}">
                <a16:creationId xmlns:a16="http://schemas.microsoft.com/office/drawing/2014/main" id="{08456B0A-F711-49C7-9EA2-7B2EAC670C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5235" name="Slide Number Placeholder 3">
            <a:extLst>
              <a:ext uri="{FF2B5EF4-FFF2-40B4-BE49-F238E27FC236}">
                <a16:creationId xmlns:a16="http://schemas.microsoft.com/office/drawing/2014/main" id="{2FD11334-51FB-4F9D-91BD-35B8138FD5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7CCB0529-F84A-4F1E-B71D-A66CF0902A35}" type="slidenum">
              <a:rPr lang="en-US" altLang="it-IT" sz="1200"/>
              <a:pPr/>
              <a:t>59</a:t>
            </a:fld>
            <a:endParaRPr lang="en-US" altLang="it-IT"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53702F49-74B5-46FA-9F63-0ADF77B05F7D}"/>
              </a:ext>
            </a:extLst>
          </p:cNvPr>
          <p:cNvSpPr>
            <a:spLocks noGrp="1" noRot="1" noChangeAspect="1" noTextEdit="1"/>
          </p:cNvSpPr>
          <p:nvPr>
            <p:ph type="sldImg"/>
          </p:nvPr>
        </p:nvSpPr>
        <p:spPr>
          <a:xfrm>
            <a:off x="381000" y="685800"/>
            <a:ext cx="6096000" cy="3429000"/>
          </a:xfrm>
          <a:ln/>
        </p:spPr>
      </p:sp>
      <p:sp>
        <p:nvSpPr>
          <p:cNvPr id="97282" name="Notes Placeholder 2">
            <a:extLst>
              <a:ext uri="{FF2B5EF4-FFF2-40B4-BE49-F238E27FC236}">
                <a16:creationId xmlns:a16="http://schemas.microsoft.com/office/drawing/2014/main" id="{583E758A-1319-49AE-A95C-E01AFC905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7283" name="Slide Number Placeholder 3">
            <a:extLst>
              <a:ext uri="{FF2B5EF4-FFF2-40B4-BE49-F238E27FC236}">
                <a16:creationId xmlns:a16="http://schemas.microsoft.com/office/drawing/2014/main" id="{75B75954-888E-47BA-AA5A-C82AB5023B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97391C3-A344-4486-AF67-99F4F6CE934B}" type="slidenum">
              <a:rPr lang="en-US" altLang="it-IT" sz="1200"/>
              <a:pPr/>
              <a:t>60</a:t>
            </a:fld>
            <a:endParaRPr lang="en-US" altLang="it-IT"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03673147-A09A-4969-92FA-C53CCF1AFBB3}"/>
              </a:ext>
            </a:extLst>
          </p:cNvPr>
          <p:cNvSpPr>
            <a:spLocks noGrp="1" noRot="1" noChangeAspect="1" noTextEdit="1"/>
          </p:cNvSpPr>
          <p:nvPr>
            <p:ph type="sldImg"/>
          </p:nvPr>
        </p:nvSpPr>
        <p:spPr>
          <a:xfrm>
            <a:off x="381000" y="685800"/>
            <a:ext cx="6096000" cy="3429000"/>
          </a:xfrm>
          <a:ln/>
        </p:spPr>
      </p:sp>
      <p:sp>
        <p:nvSpPr>
          <p:cNvPr id="99330" name="Notes Placeholder 2">
            <a:extLst>
              <a:ext uri="{FF2B5EF4-FFF2-40B4-BE49-F238E27FC236}">
                <a16:creationId xmlns:a16="http://schemas.microsoft.com/office/drawing/2014/main" id="{1F507135-2586-4806-B417-D9C6FD45EC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99331" name="Slide Number Placeholder 3">
            <a:extLst>
              <a:ext uri="{FF2B5EF4-FFF2-40B4-BE49-F238E27FC236}">
                <a16:creationId xmlns:a16="http://schemas.microsoft.com/office/drawing/2014/main" id="{0D3441D0-8696-4CF8-AC34-D41BAE5542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8755-3A7B-4ABA-A100-163FCA8C14CB}" type="slidenum">
              <a:rPr lang="en-US" altLang="it-IT" sz="1200"/>
              <a:pPr/>
              <a:t>61</a:t>
            </a:fld>
            <a:endParaRPr lang="en-US" altLang="it-IT"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935EAE3E-7907-495F-A78B-CA2969F38290}"/>
              </a:ext>
            </a:extLst>
          </p:cNvPr>
          <p:cNvSpPr>
            <a:spLocks noGrp="1" noRot="1" noChangeAspect="1" noTextEdit="1"/>
          </p:cNvSpPr>
          <p:nvPr>
            <p:ph type="sldImg"/>
          </p:nvPr>
        </p:nvSpPr>
        <p:spPr>
          <a:xfrm>
            <a:off x="381000" y="685800"/>
            <a:ext cx="6096000" cy="3429000"/>
          </a:xfrm>
          <a:ln/>
        </p:spPr>
      </p:sp>
      <p:sp>
        <p:nvSpPr>
          <p:cNvPr id="101378" name="Notes Placeholder 2">
            <a:extLst>
              <a:ext uri="{FF2B5EF4-FFF2-40B4-BE49-F238E27FC236}">
                <a16:creationId xmlns:a16="http://schemas.microsoft.com/office/drawing/2014/main" id="{146344BE-30F9-4CE1-91BA-3A6AD9C28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1379" name="Slide Number Placeholder 3">
            <a:extLst>
              <a:ext uri="{FF2B5EF4-FFF2-40B4-BE49-F238E27FC236}">
                <a16:creationId xmlns:a16="http://schemas.microsoft.com/office/drawing/2014/main" id="{73B4D516-8823-4A8D-94A7-9F53CC8D25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648B322-BF29-4F7A-91DF-25798B198A9C}" type="slidenum">
              <a:rPr lang="en-US" altLang="it-IT" sz="1200"/>
              <a:pPr/>
              <a:t>62</a:t>
            </a:fld>
            <a:endParaRPr lang="en-US" altLang="it-IT"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A44C3C00-840D-4576-9791-2CBE6B369D17}"/>
              </a:ext>
            </a:extLst>
          </p:cNvPr>
          <p:cNvSpPr>
            <a:spLocks noGrp="1" noRot="1" noChangeAspect="1" noTextEdit="1"/>
          </p:cNvSpPr>
          <p:nvPr>
            <p:ph type="sldImg"/>
          </p:nvPr>
        </p:nvSpPr>
        <p:spPr>
          <a:xfrm>
            <a:off x="381000" y="685800"/>
            <a:ext cx="6096000" cy="3429000"/>
          </a:xfrm>
          <a:ln/>
        </p:spPr>
      </p:sp>
      <p:sp>
        <p:nvSpPr>
          <p:cNvPr id="103426" name="Notes Placeholder 2">
            <a:extLst>
              <a:ext uri="{FF2B5EF4-FFF2-40B4-BE49-F238E27FC236}">
                <a16:creationId xmlns:a16="http://schemas.microsoft.com/office/drawing/2014/main" id="{1FBCB505-D515-4B30-A241-0F2335651B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3427" name="Slide Number Placeholder 3">
            <a:extLst>
              <a:ext uri="{FF2B5EF4-FFF2-40B4-BE49-F238E27FC236}">
                <a16:creationId xmlns:a16="http://schemas.microsoft.com/office/drawing/2014/main" id="{8FE01A47-BC65-445F-8EB6-EA47DBB6DD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01B4892-F162-4184-8FFD-D7C7EB7E2D61}" type="slidenum">
              <a:rPr lang="en-US" altLang="it-IT" sz="1200"/>
              <a:pPr/>
              <a:t>63</a:t>
            </a:fld>
            <a:endParaRPr lang="en-US" altLang="it-IT"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F2A53878-9156-4373-B1C9-CE87C8B946C7}"/>
              </a:ext>
            </a:extLst>
          </p:cNvPr>
          <p:cNvSpPr>
            <a:spLocks noGrp="1" noRot="1" noChangeAspect="1" noTextEdit="1"/>
          </p:cNvSpPr>
          <p:nvPr>
            <p:ph type="sldImg"/>
          </p:nvPr>
        </p:nvSpPr>
        <p:spPr>
          <a:xfrm>
            <a:off x="381000" y="685800"/>
            <a:ext cx="6096000" cy="3429000"/>
          </a:xfrm>
          <a:ln/>
        </p:spPr>
      </p:sp>
      <p:sp>
        <p:nvSpPr>
          <p:cNvPr id="105474" name="Notes Placeholder 2">
            <a:extLst>
              <a:ext uri="{FF2B5EF4-FFF2-40B4-BE49-F238E27FC236}">
                <a16:creationId xmlns:a16="http://schemas.microsoft.com/office/drawing/2014/main" id="{D31E1C7E-2BE6-4552-B27A-471A020894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5475" name="Slide Number Placeholder 3">
            <a:extLst>
              <a:ext uri="{FF2B5EF4-FFF2-40B4-BE49-F238E27FC236}">
                <a16:creationId xmlns:a16="http://schemas.microsoft.com/office/drawing/2014/main" id="{1187F8EE-102A-459E-997C-75B56F0006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EE1198F-5BA8-488B-8866-702C5E36B457}" type="slidenum">
              <a:rPr lang="en-US" altLang="it-IT" sz="1200"/>
              <a:pPr/>
              <a:t>64</a:t>
            </a:fld>
            <a:endParaRPr lang="en-US" altLang="it-IT"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7A6B3A4C-B14A-43AF-86B5-93FB5943CB8E}"/>
              </a:ext>
            </a:extLst>
          </p:cNvPr>
          <p:cNvSpPr>
            <a:spLocks noGrp="1" noRot="1" noChangeAspect="1" noTextEdit="1"/>
          </p:cNvSpPr>
          <p:nvPr>
            <p:ph type="sldImg"/>
          </p:nvPr>
        </p:nvSpPr>
        <p:spPr>
          <a:xfrm>
            <a:off x="381000" y="685800"/>
            <a:ext cx="6096000" cy="3429000"/>
          </a:xfrm>
          <a:ln/>
        </p:spPr>
      </p:sp>
      <p:sp>
        <p:nvSpPr>
          <p:cNvPr id="107522" name="Notes Placeholder 2">
            <a:extLst>
              <a:ext uri="{FF2B5EF4-FFF2-40B4-BE49-F238E27FC236}">
                <a16:creationId xmlns:a16="http://schemas.microsoft.com/office/drawing/2014/main" id="{E5225F38-5B08-48F8-99CB-3634D3322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7523" name="Slide Number Placeholder 3">
            <a:extLst>
              <a:ext uri="{FF2B5EF4-FFF2-40B4-BE49-F238E27FC236}">
                <a16:creationId xmlns:a16="http://schemas.microsoft.com/office/drawing/2014/main" id="{78EB4FC4-CFC3-4240-B2C1-365DB2514F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426A094-779A-4738-8556-1097BEE8FFBF}" type="slidenum">
              <a:rPr lang="en-US" altLang="it-IT" sz="1200"/>
              <a:pPr/>
              <a:t>65</a:t>
            </a:fld>
            <a:endParaRPr lang="en-US" altLang="it-IT"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034FCB39-2FDA-49E8-86CD-CF2B27F4B77D}"/>
              </a:ext>
            </a:extLst>
          </p:cNvPr>
          <p:cNvSpPr>
            <a:spLocks noGrp="1" noRot="1" noChangeAspect="1" noTextEdit="1"/>
          </p:cNvSpPr>
          <p:nvPr>
            <p:ph type="sldImg"/>
          </p:nvPr>
        </p:nvSpPr>
        <p:spPr>
          <a:xfrm>
            <a:off x="381000" y="685800"/>
            <a:ext cx="6096000" cy="3429000"/>
          </a:xfrm>
          <a:ln/>
        </p:spPr>
      </p:sp>
      <p:sp>
        <p:nvSpPr>
          <p:cNvPr id="109570" name="Notes Placeholder 2">
            <a:extLst>
              <a:ext uri="{FF2B5EF4-FFF2-40B4-BE49-F238E27FC236}">
                <a16:creationId xmlns:a16="http://schemas.microsoft.com/office/drawing/2014/main" id="{BB8A1559-BB97-4E67-9E22-4531772137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09571" name="Slide Number Placeholder 3">
            <a:extLst>
              <a:ext uri="{FF2B5EF4-FFF2-40B4-BE49-F238E27FC236}">
                <a16:creationId xmlns:a16="http://schemas.microsoft.com/office/drawing/2014/main" id="{9FD37233-56D1-4D40-945C-A80F2A38D4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8EF1BCC4-D7BD-4F39-AD22-8F728E73882E}" type="slidenum">
              <a:rPr lang="en-US" altLang="it-IT" sz="1200"/>
              <a:pPr/>
              <a:t>66</a:t>
            </a:fld>
            <a:endParaRPr lang="en-US" altLang="it-IT"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6498668B-6754-4DC8-AAD8-95877FE7388C}"/>
              </a:ext>
            </a:extLst>
          </p:cNvPr>
          <p:cNvSpPr>
            <a:spLocks noGrp="1" noRot="1" noChangeAspect="1" noTextEdit="1"/>
          </p:cNvSpPr>
          <p:nvPr>
            <p:ph type="sldImg"/>
          </p:nvPr>
        </p:nvSpPr>
        <p:spPr>
          <a:xfrm>
            <a:off x="381000" y="685800"/>
            <a:ext cx="6096000" cy="3429000"/>
          </a:xfrm>
          <a:ln/>
        </p:spPr>
      </p:sp>
      <p:sp>
        <p:nvSpPr>
          <p:cNvPr id="111618" name="Notes Placeholder 2">
            <a:extLst>
              <a:ext uri="{FF2B5EF4-FFF2-40B4-BE49-F238E27FC236}">
                <a16:creationId xmlns:a16="http://schemas.microsoft.com/office/drawing/2014/main" id="{012CF312-3CA2-443E-954F-E8CA4C750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1619" name="Slide Number Placeholder 3">
            <a:extLst>
              <a:ext uri="{FF2B5EF4-FFF2-40B4-BE49-F238E27FC236}">
                <a16:creationId xmlns:a16="http://schemas.microsoft.com/office/drawing/2014/main" id="{16C4064B-1453-4317-91FC-79A61B86D0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6DBB8C3-2EF0-4783-AEB4-A66F7CCC63E3}" type="slidenum">
              <a:rPr lang="en-US" altLang="it-IT" sz="1200"/>
              <a:pPr/>
              <a:t>67</a:t>
            </a:fld>
            <a:endParaRPr lang="en-US" altLang="it-IT"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2D5D5DD7-7611-41E1-9940-428DAF44F209}"/>
              </a:ext>
            </a:extLst>
          </p:cNvPr>
          <p:cNvSpPr>
            <a:spLocks noGrp="1" noRot="1" noChangeAspect="1" noTextEdit="1"/>
          </p:cNvSpPr>
          <p:nvPr>
            <p:ph type="sldImg"/>
          </p:nvPr>
        </p:nvSpPr>
        <p:spPr>
          <a:xfrm>
            <a:off x="381000" y="685800"/>
            <a:ext cx="6096000" cy="3429000"/>
          </a:xfrm>
          <a:ln/>
        </p:spPr>
      </p:sp>
      <p:sp>
        <p:nvSpPr>
          <p:cNvPr id="115714" name="Notes Placeholder 2">
            <a:extLst>
              <a:ext uri="{FF2B5EF4-FFF2-40B4-BE49-F238E27FC236}">
                <a16:creationId xmlns:a16="http://schemas.microsoft.com/office/drawing/2014/main" id="{F4F39BB2-FDDA-43F1-99B8-95805075A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5715" name="Slide Number Placeholder 3">
            <a:extLst>
              <a:ext uri="{FF2B5EF4-FFF2-40B4-BE49-F238E27FC236}">
                <a16:creationId xmlns:a16="http://schemas.microsoft.com/office/drawing/2014/main" id="{30718D01-BBE5-4CCE-9C09-21A718EA60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E341085-3A6C-4425-8619-9D5F7A6D49AF}" type="slidenum">
              <a:rPr lang="en-US" altLang="it-IT" sz="1200"/>
              <a:pPr/>
              <a:t>70</a:t>
            </a:fld>
            <a:endParaRPr lang="en-US" alt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45B422F8-D11C-4426-A14B-2E76AB26B4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2B3C219B-AAA2-4A7C-888B-BA4F11EAD272}" type="slidenum">
              <a:rPr lang="en-US" altLang="it-IT" sz="1200"/>
              <a:pPr/>
              <a:t>5</a:t>
            </a:fld>
            <a:endParaRPr lang="en-US" altLang="it-IT" sz="1200"/>
          </a:p>
        </p:txBody>
      </p:sp>
      <p:sp>
        <p:nvSpPr>
          <p:cNvPr id="15362" name="Rectangle 2">
            <a:extLst>
              <a:ext uri="{FF2B5EF4-FFF2-40B4-BE49-F238E27FC236}">
                <a16:creationId xmlns:a16="http://schemas.microsoft.com/office/drawing/2014/main" id="{C580F9AB-53CE-4225-8076-A2291F3E449C}"/>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5363" name="Rectangle 3">
            <a:extLst>
              <a:ext uri="{FF2B5EF4-FFF2-40B4-BE49-F238E27FC236}">
                <a16:creationId xmlns:a16="http://schemas.microsoft.com/office/drawing/2014/main" id="{9BC8BE75-13F6-4335-94FC-83BA723F85EA}"/>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6A5B6705-9F9E-402E-BF89-7E46FDB09B58}"/>
              </a:ext>
            </a:extLst>
          </p:cNvPr>
          <p:cNvSpPr>
            <a:spLocks noGrp="1" noRot="1" noChangeAspect="1" noTextEdit="1"/>
          </p:cNvSpPr>
          <p:nvPr>
            <p:ph type="sldImg"/>
          </p:nvPr>
        </p:nvSpPr>
        <p:spPr>
          <a:xfrm>
            <a:off x="381000" y="685800"/>
            <a:ext cx="6096000" cy="3429000"/>
          </a:xfrm>
          <a:ln/>
        </p:spPr>
      </p:sp>
      <p:sp>
        <p:nvSpPr>
          <p:cNvPr id="117762" name="Notes Placeholder 2">
            <a:extLst>
              <a:ext uri="{FF2B5EF4-FFF2-40B4-BE49-F238E27FC236}">
                <a16:creationId xmlns:a16="http://schemas.microsoft.com/office/drawing/2014/main" id="{72FD5C59-3FF6-4E0D-A3EC-DEB44557C8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17763" name="Slide Number Placeholder 3">
            <a:extLst>
              <a:ext uri="{FF2B5EF4-FFF2-40B4-BE49-F238E27FC236}">
                <a16:creationId xmlns:a16="http://schemas.microsoft.com/office/drawing/2014/main" id="{9450075F-461B-45ED-A139-9B2029BAA5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D7A6BA56-8285-4BB7-A133-2706302A43CE}" type="slidenum">
              <a:rPr lang="en-US" altLang="it-IT" sz="1200"/>
              <a:pPr/>
              <a:t>71</a:t>
            </a:fld>
            <a:endParaRPr lang="en-US" altLang="it-IT"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0320DC0C-03CB-4ECB-9D6C-9188ECD502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F1BA6F76-620F-4C35-8DD6-7B9594192DC6}" type="slidenum">
              <a:rPr lang="en-US" altLang="it-IT" sz="1200"/>
              <a:pPr/>
              <a:t>73</a:t>
            </a:fld>
            <a:endParaRPr lang="en-US" altLang="it-IT" sz="1200"/>
          </a:p>
        </p:txBody>
      </p:sp>
      <p:sp>
        <p:nvSpPr>
          <p:cNvPr id="119810" name="Rectangle 2">
            <a:extLst>
              <a:ext uri="{FF2B5EF4-FFF2-40B4-BE49-F238E27FC236}">
                <a16:creationId xmlns:a16="http://schemas.microsoft.com/office/drawing/2014/main" id="{A4FE7C1D-4FA1-4DAF-9C81-1DB78C578660}"/>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9811" name="Rectangle 3">
            <a:extLst>
              <a:ext uri="{FF2B5EF4-FFF2-40B4-BE49-F238E27FC236}">
                <a16:creationId xmlns:a16="http://schemas.microsoft.com/office/drawing/2014/main" id="{0EF011E2-8DD4-4112-85D9-20D7895D3B39}"/>
              </a:ext>
            </a:extLst>
          </p:cNvPr>
          <p:cNvSpPr>
            <a:spLocks noGrp="1" noChangeArrowheads="1"/>
          </p:cNvSpPr>
          <p:nvPr>
            <p:ph type="body" idx="1"/>
          </p:nvPr>
        </p:nvSpPr>
        <p:spPr>
          <a:solidFill>
            <a:srgbClr val="FFFFFF"/>
          </a:solidFill>
          <a:ln>
            <a:solidFill>
              <a:srgbClr val="000000"/>
            </a:solidFill>
          </a:ln>
        </p:spPr>
        <p:txBody>
          <a:bodyPr lIns="91221" tIns="45610" rIns="91221" bIns="45610"/>
          <a:lstStyle/>
          <a:p>
            <a:endParaRPr lang="it-IT" altLang="it-IT">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5DC254D2-25B3-4B1D-AA2C-80600D14D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518F0C25-2852-4434-940D-C7BF1CF2944A}" type="slidenum">
              <a:rPr lang="en-US" altLang="it-IT" sz="1200"/>
              <a:pPr/>
              <a:t>74</a:t>
            </a:fld>
            <a:endParaRPr lang="en-US" altLang="it-IT" sz="1200"/>
          </a:p>
        </p:txBody>
      </p:sp>
      <p:sp>
        <p:nvSpPr>
          <p:cNvPr id="121858" name="Rectangle 2">
            <a:extLst>
              <a:ext uri="{FF2B5EF4-FFF2-40B4-BE49-F238E27FC236}">
                <a16:creationId xmlns:a16="http://schemas.microsoft.com/office/drawing/2014/main" id="{8C83CBE4-339C-4F99-B4E1-B680BD1AAD0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1859" name="Rectangle 3">
            <a:extLst>
              <a:ext uri="{FF2B5EF4-FFF2-40B4-BE49-F238E27FC236}">
                <a16:creationId xmlns:a16="http://schemas.microsoft.com/office/drawing/2014/main" id="{8C949673-BA3B-407B-BAB4-83E6342D8775}"/>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31AC8C90-3155-40F9-BE31-A641E39BF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92D044A6-608E-4722-8859-4004B44DC7AB}" type="slidenum">
              <a:rPr lang="en-US" altLang="it-IT" sz="1200"/>
              <a:pPr/>
              <a:t>75</a:t>
            </a:fld>
            <a:endParaRPr lang="en-US" altLang="it-IT" sz="1200"/>
          </a:p>
        </p:txBody>
      </p:sp>
      <p:sp>
        <p:nvSpPr>
          <p:cNvPr id="123906" name="Rectangle 2">
            <a:extLst>
              <a:ext uri="{FF2B5EF4-FFF2-40B4-BE49-F238E27FC236}">
                <a16:creationId xmlns:a16="http://schemas.microsoft.com/office/drawing/2014/main" id="{31D5A38C-F7F3-4ACB-94F3-33962D8DA2E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23907" name="Rectangle 3">
            <a:extLst>
              <a:ext uri="{FF2B5EF4-FFF2-40B4-BE49-F238E27FC236}">
                <a16:creationId xmlns:a16="http://schemas.microsoft.com/office/drawing/2014/main" id="{005DF7AE-EB54-45CD-A888-5BE7B7CBE009}"/>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95363755-AFBE-4A53-972B-96C4F9532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B2CE3A5-CED6-4292-BD3E-A169EF72B709}" type="slidenum">
              <a:rPr lang="en-US" altLang="it-IT" sz="1200"/>
              <a:pPr/>
              <a:t>6</a:t>
            </a:fld>
            <a:endParaRPr lang="en-US" altLang="it-IT" sz="1200"/>
          </a:p>
        </p:txBody>
      </p:sp>
      <p:sp>
        <p:nvSpPr>
          <p:cNvPr id="17410" name="Rectangle 2">
            <a:extLst>
              <a:ext uri="{FF2B5EF4-FFF2-40B4-BE49-F238E27FC236}">
                <a16:creationId xmlns:a16="http://schemas.microsoft.com/office/drawing/2014/main" id="{5CDC2D3D-262F-4A48-ACB7-50D9C1B8EF96}"/>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7411" name="Rectangle 3">
            <a:extLst>
              <a:ext uri="{FF2B5EF4-FFF2-40B4-BE49-F238E27FC236}">
                <a16:creationId xmlns:a16="http://schemas.microsoft.com/office/drawing/2014/main" id="{657C40E8-A4C7-409C-B330-957B306ACA0B}"/>
              </a:ext>
            </a:extLst>
          </p:cNvPr>
          <p:cNvSpPr>
            <a:spLocks noGrp="1" noChangeArrowheads="1"/>
          </p:cNvSpPr>
          <p:nvPr>
            <p:ph type="body" idx="1"/>
          </p:nvPr>
        </p:nvSpPr>
        <p:spPr>
          <a:solidFill>
            <a:srgbClr val="FFFFFF"/>
          </a:solidFill>
          <a:ln>
            <a:solidFill>
              <a:srgbClr val="000000"/>
            </a:solidFill>
          </a:ln>
        </p:spPr>
        <p:txBody>
          <a:bodyPr/>
          <a:lstStyle/>
          <a:p>
            <a:endParaRPr lang="it-IT" altLang="it-IT">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E4688F3-2549-4EE5-9DBB-CD005509C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1F05EA58-DB99-4FA7-AD62-3ABB56542968}" type="slidenum">
              <a:rPr lang="en-US" altLang="it-IT" sz="1200"/>
              <a:pPr/>
              <a:t>18</a:t>
            </a:fld>
            <a:endParaRPr lang="en-US" altLang="it-IT" sz="1200"/>
          </a:p>
        </p:txBody>
      </p:sp>
      <p:sp>
        <p:nvSpPr>
          <p:cNvPr id="28674" name="Rectangle 2">
            <a:extLst>
              <a:ext uri="{FF2B5EF4-FFF2-40B4-BE49-F238E27FC236}">
                <a16:creationId xmlns:a16="http://schemas.microsoft.com/office/drawing/2014/main" id="{718BE438-91E0-4A0A-A18F-4DDC233DE099}"/>
              </a:ext>
            </a:extLst>
          </p:cNvPr>
          <p:cNvSpPr>
            <a:spLocks noGrp="1" noRot="1" noChangeAspect="1" noChangeArrowheads="1" noTextEdit="1"/>
          </p:cNvSpPr>
          <p:nvPr>
            <p:ph type="sldImg"/>
          </p:nvPr>
        </p:nvSpPr>
        <p:spPr>
          <a:xfrm>
            <a:off x="382588" y="685800"/>
            <a:ext cx="6094412" cy="3429000"/>
          </a:xfrm>
          <a:ln/>
        </p:spPr>
      </p:sp>
      <p:sp>
        <p:nvSpPr>
          <p:cNvPr id="28675" name="Rectangle 3">
            <a:extLst>
              <a:ext uri="{FF2B5EF4-FFF2-40B4-BE49-F238E27FC236}">
                <a16:creationId xmlns:a16="http://schemas.microsoft.com/office/drawing/2014/main" id="{00780361-DCA6-48A0-8796-13E639B8B50D}"/>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70404E9-01A8-44C8-9214-8618FF5D52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00EECE7F-D5D4-4ADA-A41A-FCA4A05633A8}" type="slidenum">
              <a:rPr lang="en-US" altLang="it-IT" sz="1200"/>
              <a:pPr/>
              <a:t>19</a:t>
            </a:fld>
            <a:endParaRPr lang="en-US" altLang="it-IT" sz="1200"/>
          </a:p>
        </p:txBody>
      </p:sp>
      <p:sp>
        <p:nvSpPr>
          <p:cNvPr id="30722" name="Rectangle 2">
            <a:extLst>
              <a:ext uri="{FF2B5EF4-FFF2-40B4-BE49-F238E27FC236}">
                <a16:creationId xmlns:a16="http://schemas.microsoft.com/office/drawing/2014/main" id="{F9B0156E-5396-48EB-B8CB-61DDE6B0B8DF}"/>
              </a:ext>
            </a:extLst>
          </p:cNvPr>
          <p:cNvSpPr>
            <a:spLocks noGrp="1" noRot="1" noChangeAspect="1" noChangeArrowheads="1" noTextEdit="1"/>
          </p:cNvSpPr>
          <p:nvPr>
            <p:ph type="sldImg"/>
          </p:nvPr>
        </p:nvSpPr>
        <p:spPr>
          <a:xfrm>
            <a:off x="382588" y="685800"/>
            <a:ext cx="6094412" cy="3429000"/>
          </a:xfrm>
          <a:ln/>
        </p:spPr>
      </p:sp>
      <p:sp>
        <p:nvSpPr>
          <p:cNvPr id="30723" name="Rectangle 3">
            <a:extLst>
              <a:ext uri="{FF2B5EF4-FFF2-40B4-BE49-F238E27FC236}">
                <a16:creationId xmlns:a16="http://schemas.microsoft.com/office/drawing/2014/main" id="{80DB7AAC-4C80-4696-81B4-439686D6D219}"/>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FB75037-4FC2-49AE-8D0B-F9155303540A}"/>
              </a:ext>
            </a:extLst>
          </p:cNvPr>
          <p:cNvSpPr>
            <a:spLocks noGrp="1" noRot="1" noChangeAspect="1" noTextEdit="1"/>
          </p:cNvSpPr>
          <p:nvPr>
            <p:ph type="sldImg"/>
          </p:nvPr>
        </p:nvSpPr>
        <p:spPr>
          <a:xfrm>
            <a:off x="381000" y="685800"/>
            <a:ext cx="6096000" cy="3429000"/>
          </a:xfrm>
          <a:ln/>
        </p:spPr>
      </p:sp>
      <p:sp>
        <p:nvSpPr>
          <p:cNvPr id="50178" name="Notes Placeholder 2">
            <a:extLst>
              <a:ext uri="{FF2B5EF4-FFF2-40B4-BE49-F238E27FC236}">
                <a16:creationId xmlns:a16="http://schemas.microsoft.com/office/drawing/2014/main" id="{7A083B80-A7C1-4079-9A76-484086AA9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0179" name="Slide Number Placeholder 3">
            <a:extLst>
              <a:ext uri="{FF2B5EF4-FFF2-40B4-BE49-F238E27FC236}">
                <a16:creationId xmlns:a16="http://schemas.microsoft.com/office/drawing/2014/main" id="{59A097A7-8A2C-4D08-BE01-52D68ABE3A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5F7A47B-1DCC-4BB0-A94F-5BBAF885EC37}" type="slidenum">
              <a:rPr lang="en-US" altLang="it-IT" sz="1200"/>
              <a:pPr/>
              <a:t>37</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80524B7-7CA8-4E02-8C35-B410BBEC1B6A}"/>
              </a:ext>
            </a:extLst>
          </p:cNvPr>
          <p:cNvSpPr>
            <a:spLocks noGrp="1" noRot="1" noChangeAspect="1" noTextEdit="1"/>
          </p:cNvSpPr>
          <p:nvPr>
            <p:ph type="sldImg"/>
          </p:nvPr>
        </p:nvSpPr>
        <p:spPr>
          <a:xfrm>
            <a:off x="381000" y="685800"/>
            <a:ext cx="6096000" cy="3429000"/>
          </a:xfrm>
          <a:ln/>
        </p:spPr>
      </p:sp>
      <p:sp>
        <p:nvSpPr>
          <p:cNvPr id="52226" name="Notes Placeholder 2">
            <a:extLst>
              <a:ext uri="{FF2B5EF4-FFF2-40B4-BE49-F238E27FC236}">
                <a16:creationId xmlns:a16="http://schemas.microsoft.com/office/drawing/2014/main" id="{775B72EA-FB5A-4152-81EE-0AD421149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52227" name="Slide Number Placeholder 3">
            <a:extLst>
              <a:ext uri="{FF2B5EF4-FFF2-40B4-BE49-F238E27FC236}">
                <a16:creationId xmlns:a16="http://schemas.microsoft.com/office/drawing/2014/main" id="{4444701E-8F4A-47ED-8828-0EE66CBE54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47731B36-7AD4-407D-820A-B048917C0BF9}" type="slidenum">
              <a:rPr lang="en-US" altLang="it-IT" sz="1200"/>
              <a:pPr/>
              <a:t>38</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17989901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2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20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8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535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BDECFEE2-CE70-496C-B424-6F282209B752}"/>
              </a:ext>
            </a:extLst>
          </p:cNvPr>
          <p:cNvSpPr>
            <a:spLocks noGrp="1"/>
          </p:cNvSpPr>
          <p:nvPr>
            <p:ph sz="half" idx="10"/>
          </p:nvPr>
        </p:nvSpPr>
        <p:spPr>
          <a:xfrm>
            <a:off x="6897421" y="1278321"/>
            <a:ext cx="4826000" cy="525583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21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257175" indent="0">
              <a:buNone/>
              <a:defRPr/>
            </a:lvl2pPr>
          </a:lstStyle>
          <a:p>
            <a:pPr lvl="0"/>
            <a:r>
              <a:rPr lang="en-US"/>
              <a:t>Edit Master text styles</a:t>
            </a:r>
          </a:p>
        </p:txBody>
      </p:sp>
      <p:sp>
        <p:nvSpPr>
          <p:cNvPr id="9" name="Content Placeholder 2">
            <a:extLst>
              <a:ext uri="{FF2B5EF4-FFF2-40B4-BE49-F238E27FC236}">
                <a16:creationId xmlns:a16="http://schemas.microsoft.com/office/drawing/2014/main" id="{555F990B-26DF-49D0-94B4-2DA5C0F84BC7}"/>
              </a:ext>
            </a:extLst>
          </p:cNvPr>
          <p:cNvSpPr>
            <a:spLocks noGrp="1"/>
          </p:cNvSpPr>
          <p:nvPr>
            <p:ph sz="half" idx="1"/>
          </p:nvPr>
        </p:nvSpPr>
        <p:spPr>
          <a:xfrm>
            <a:off x="1574800" y="1991101"/>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54D40C9-44E8-4D29-B889-2E1A02D7FE86}"/>
              </a:ext>
            </a:extLst>
          </p:cNvPr>
          <p:cNvSpPr>
            <a:spLocks noGrp="1"/>
          </p:cNvSpPr>
          <p:nvPr>
            <p:ph sz="half" idx="12"/>
          </p:nvPr>
        </p:nvSpPr>
        <p:spPr>
          <a:xfrm>
            <a:off x="6769100" y="1989317"/>
            <a:ext cx="4826000" cy="4543050"/>
          </a:xfrm>
        </p:spPr>
        <p:txBody>
          <a:bodyPr/>
          <a:lstStyle>
            <a:lvl1pPr>
              <a:defRPr sz="2400" b="0">
                <a:latin typeface="Calibri" pitchFamily="34" charset="0"/>
              </a:defRPr>
            </a:lvl1pPr>
            <a:lvl2pPr>
              <a:defRPr sz="22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584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278882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9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B4102D0A-6578-4DD6-BA8D-CCAA3C29F85A}"/>
              </a:ext>
            </a:extLst>
          </p:cNvPr>
          <p:cNvSpPr>
            <a:spLocks noGrp="1"/>
          </p:cNvSpPr>
          <p:nvPr>
            <p:ph sz="half" idx="10"/>
          </p:nvPr>
        </p:nvSpPr>
        <p:spPr>
          <a:xfrm>
            <a:off x="1487400" y="1470344"/>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93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7696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267200"/>
            <a:ext cx="10363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6B763-35F3-4896-A3AC-4590239DEE1F}"/>
              </a:ext>
            </a:extLst>
          </p:cNvPr>
          <p:cNvSpPr>
            <a:spLocks noGrp="1" noChangeArrowheads="1"/>
          </p:cNvSpPr>
          <p:nvPr>
            <p:ph type="dt" sz="half" idx="10"/>
          </p:nvPr>
        </p:nvSpPr>
        <p:spPr>
          <a:xfrm>
            <a:off x="0" y="6553200"/>
            <a:ext cx="1625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69FAD8C-0E6D-46E8-A502-8FF616ECDD1D}" type="datetime1">
              <a:rPr lang="en-US" altLang="it-IT"/>
              <a:pPr/>
              <a:t>15/3/2019</a:t>
            </a:fld>
            <a:endParaRPr lang="en-US" altLang="it-IT"/>
          </a:p>
        </p:txBody>
      </p:sp>
      <p:sp>
        <p:nvSpPr>
          <p:cNvPr id="6" name="Footer Placeholder 5">
            <a:extLst>
              <a:ext uri="{FF2B5EF4-FFF2-40B4-BE49-F238E27FC236}">
                <a16:creationId xmlns:a16="http://schemas.microsoft.com/office/drawing/2014/main" id="{900E2CC2-45C8-441A-91CE-1306C7DFFF5E}"/>
              </a:ext>
            </a:extLst>
          </p:cNvPr>
          <p:cNvSpPr>
            <a:spLocks noGrp="1" noChangeArrowheads="1"/>
          </p:cNvSpPr>
          <p:nvPr>
            <p:ph type="ftr" sz="quarter" idx="11"/>
          </p:nvPr>
        </p:nvSpPr>
        <p:spPr>
          <a:xfrm>
            <a:off x="1625600" y="6553200"/>
            <a:ext cx="9956800" cy="304800"/>
          </a:xfrm>
          <a:prstGeom prst="rect">
            <a:avLst/>
          </a:prstGeom>
        </p:spPr>
        <p:txBody>
          <a:bodyPr/>
          <a:lstStyle>
            <a:lvl1pPr eaLnBrk="1" hangingPunct="1">
              <a:defRPr>
                <a:latin typeface="Times New Roman"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00B0A0-9179-4FFF-96EB-3315F1679611}"/>
              </a:ext>
            </a:extLst>
          </p:cNvPr>
          <p:cNvSpPr>
            <a:spLocks noGrp="1" noChangeArrowheads="1"/>
          </p:cNvSpPr>
          <p:nvPr>
            <p:ph type="sldNum" sz="quarter" idx="12"/>
          </p:nvPr>
        </p:nvSpPr>
        <p:spPr>
          <a:xfrm>
            <a:off x="11582400" y="6553200"/>
            <a:ext cx="609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266AE8-5FB4-4D8C-94A0-10CCF0CB2A3D}" type="slidenum">
              <a:rPr lang="en-US" altLang="it-IT"/>
              <a:pPr/>
              <a:t>‹#›</a:t>
            </a:fld>
            <a:endParaRPr lang="en-US" altLang="it-IT"/>
          </a:p>
        </p:txBody>
      </p:sp>
    </p:spTree>
    <p:extLst>
      <p:ext uri="{BB962C8B-B14F-4D97-AF65-F5344CB8AC3E}">
        <p14:creationId xmlns:p14="http://schemas.microsoft.com/office/powerpoint/2010/main" val="35200011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005390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2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aclweb.org/anthology/C18-11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Maximum_entropy_classifier" TargetMode="External"/><Relationship Id="rId2" Type="http://schemas.openxmlformats.org/officeDocument/2006/relationships/hyperlink" Target="https://en.wikipedia.org/wiki/Discriminative_model"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en.wikipedia.org/wiki/Markov_chain"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A77568-A5C8-4298-9049-EC07092EAAD9}"/>
              </a:ext>
            </a:extLst>
          </p:cNvPr>
          <p:cNvSpPr>
            <a:spLocks noGrp="1" noChangeArrowheads="1"/>
          </p:cNvSpPr>
          <p:nvPr>
            <p:ph type="ctrTitle" sz="quarter"/>
          </p:nvPr>
        </p:nvSpPr>
        <p:spPr>
          <a:xfrm>
            <a:off x="2971800" y="1676400"/>
            <a:ext cx="7696200" cy="1143000"/>
          </a:xfrm>
        </p:spPr>
        <p:txBody>
          <a:bodyPr/>
          <a:lstStyle/>
          <a:p>
            <a:pPr eaLnBrk="1" hangingPunct="1"/>
            <a:r>
              <a:rPr lang="en-US" altLang="it-IT" sz="6000" dirty="0"/>
              <a:t>Named Entity Tagging</a:t>
            </a:r>
          </a:p>
        </p:txBody>
      </p:sp>
      <p:sp>
        <p:nvSpPr>
          <p:cNvPr id="18435" name="Rectangle 3">
            <a:extLst>
              <a:ext uri="{FF2B5EF4-FFF2-40B4-BE49-F238E27FC236}">
                <a16:creationId xmlns:a16="http://schemas.microsoft.com/office/drawing/2014/main" id="{DCDB8282-9DD0-459C-8C5A-DD403E412016}"/>
              </a:ext>
            </a:extLst>
          </p:cNvPr>
          <p:cNvSpPr>
            <a:spLocks noGrp="1" noChangeArrowheads="1"/>
          </p:cNvSpPr>
          <p:nvPr>
            <p:ph type="subTitle" sz="quarter" idx="1"/>
          </p:nvPr>
        </p:nvSpPr>
        <p:spPr>
          <a:xfrm>
            <a:off x="2667000" y="3352800"/>
            <a:ext cx="6400800" cy="1752600"/>
          </a:xfrm>
        </p:spPr>
        <p:txBody>
          <a:bodyPr/>
          <a:lstStyle/>
          <a:p>
            <a:pPr eaLnBrk="1" hangingPunct="1">
              <a:defRPr/>
            </a:pPr>
            <a:endParaRPr lang="en-US" dirty="0">
              <a:solidFill>
                <a:srgbClr val="A50021"/>
              </a:solidFill>
              <a:ea typeface="+mn-ea"/>
              <a:cs typeface="+mn-cs"/>
            </a:endParaRPr>
          </a:p>
          <a:p>
            <a:pPr eaLnBrk="1" hangingPunct="1">
              <a:defRPr/>
            </a:pPr>
            <a:endParaRPr lang="en-US" dirty="0">
              <a:ea typeface="+mn-ea"/>
              <a:cs typeface="+mn-cs"/>
            </a:endParaRPr>
          </a:p>
          <a:p>
            <a:pPr eaLnBrk="1" hangingPunct="1">
              <a:defRPr/>
            </a:pPr>
            <a:endParaRPr lang="en-US" dirty="0">
              <a:ea typeface="+mn-ea"/>
              <a:cs typeface="+mn-cs"/>
            </a:endParaRPr>
          </a:p>
        </p:txBody>
      </p:sp>
      <p:sp>
        <p:nvSpPr>
          <p:cNvPr id="7171" name="TextBox 3">
            <a:extLst>
              <a:ext uri="{FF2B5EF4-FFF2-40B4-BE49-F238E27FC236}">
                <a16:creationId xmlns:a16="http://schemas.microsoft.com/office/drawing/2014/main" id="{4EF55928-E985-4C6E-B461-F2A8526F70B5}"/>
              </a:ext>
            </a:extLst>
          </p:cNvPr>
          <p:cNvSpPr txBox="1">
            <a:spLocks noChangeArrowheads="1"/>
          </p:cNvSpPr>
          <p:nvPr/>
        </p:nvSpPr>
        <p:spPr bwMode="auto">
          <a:xfrm>
            <a:off x="1905000" y="6134145"/>
            <a:ext cx="10287000" cy="400110"/>
          </a:xfrm>
          <a:prstGeom prst="rect">
            <a:avLst/>
          </a:prstGeom>
          <a:solidFill>
            <a:schemeClr val="bg1">
              <a:lumMod val="65000"/>
            </a:schemeClr>
          </a:solidFill>
          <a:ln>
            <a:noFill/>
          </a:ln>
          <a:effectLst>
            <a:outerShdw blurRad="50800" dist="38100" dir="5400000" algn="t" rotWithShape="0">
              <a:prstClr val="black">
                <a:alpha val="40000"/>
              </a:prstClr>
            </a:outerShdw>
          </a:effectLst>
        </p:spPr>
        <p:txBody>
          <a:bodyPr wrap="square"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it-IT" sz="2000" dirty="0">
                <a:latin typeface="Calibri" panose="020F0502020204030204" pitchFamily="34" charset="0"/>
                <a:cs typeface="Calibri" panose="020F0502020204030204" pitchFamily="34" charset="0"/>
              </a:rPr>
              <a:t>Thanks to Dan </a:t>
            </a:r>
            <a:r>
              <a:rPr lang="en-US" altLang="it-IT" sz="2000" dirty="0" err="1">
                <a:latin typeface="Calibri" panose="020F0502020204030204" pitchFamily="34" charset="0"/>
                <a:cs typeface="Calibri" panose="020F0502020204030204" pitchFamily="34" charset="0"/>
              </a:rPr>
              <a:t>Jurafsky</a:t>
            </a:r>
            <a:r>
              <a:rPr lang="en-US" altLang="it-IT" sz="2000" dirty="0">
                <a:latin typeface="Calibri" panose="020F0502020204030204" pitchFamily="34" charset="0"/>
                <a:cs typeface="Calibri" panose="020F0502020204030204" pitchFamily="34" charset="0"/>
              </a:rPr>
              <a:t>, Jim Martin, Ray Mooney, Tom Mitchell for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DA73-117D-4CDB-9B40-D32ED22456A3}"/>
              </a:ext>
            </a:extLst>
          </p:cNvPr>
          <p:cNvSpPr>
            <a:spLocks noGrp="1"/>
          </p:cNvSpPr>
          <p:nvPr>
            <p:ph type="title"/>
          </p:nvPr>
        </p:nvSpPr>
        <p:spPr/>
        <p:txBody>
          <a:bodyPr/>
          <a:lstStyle/>
          <a:p>
            <a:r>
              <a:rPr lang="en-US" altLang="it-IT"/>
              <a:t>Biomedical Entities</a:t>
            </a:r>
          </a:p>
        </p:txBody>
      </p:sp>
      <p:sp>
        <p:nvSpPr>
          <p:cNvPr id="3" name="Content Placeholder 2">
            <a:extLst>
              <a:ext uri="{FF2B5EF4-FFF2-40B4-BE49-F238E27FC236}">
                <a16:creationId xmlns:a16="http://schemas.microsoft.com/office/drawing/2014/main" id="{9D674877-F4A2-419F-868A-D2FFA357B864}"/>
              </a:ext>
            </a:extLst>
          </p:cNvPr>
          <p:cNvSpPr>
            <a:spLocks noGrp="1"/>
          </p:cNvSpPr>
          <p:nvPr>
            <p:ph idx="1"/>
          </p:nvPr>
        </p:nvSpPr>
        <p:spPr/>
        <p:txBody>
          <a:bodyPr>
            <a:normAutofit/>
          </a:bodyPr>
          <a:lstStyle/>
          <a:p>
            <a:pPr>
              <a:defRPr/>
            </a:pPr>
            <a:r>
              <a:rPr lang="en-US" dirty="0">
                <a:ea typeface="+mn-ea"/>
                <a:cs typeface="+mn-cs"/>
              </a:rPr>
              <a:t>Disease</a:t>
            </a:r>
          </a:p>
          <a:p>
            <a:pPr>
              <a:defRPr/>
            </a:pPr>
            <a:r>
              <a:rPr lang="en-US" dirty="0">
                <a:ea typeface="+mn-ea"/>
                <a:cs typeface="+mn-cs"/>
              </a:rPr>
              <a:t>Symptom</a:t>
            </a:r>
          </a:p>
          <a:p>
            <a:pPr>
              <a:defRPr/>
            </a:pPr>
            <a:r>
              <a:rPr lang="en-US" dirty="0">
                <a:ea typeface="+mn-ea"/>
                <a:cs typeface="+mn-cs"/>
              </a:rPr>
              <a:t>Drug</a:t>
            </a:r>
          </a:p>
          <a:p>
            <a:pPr>
              <a:defRPr/>
            </a:pPr>
            <a:r>
              <a:rPr lang="en-US" dirty="0">
                <a:ea typeface="+mn-ea"/>
                <a:cs typeface="+mn-cs"/>
              </a:rPr>
              <a:t>Body Part</a:t>
            </a:r>
          </a:p>
          <a:p>
            <a:pPr>
              <a:defRPr/>
            </a:pPr>
            <a:r>
              <a:rPr lang="en-US" dirty="0">
                <a:ea typeface="+mn-ea"/>
                <a:cs typeface="+mn-cs"/>
              </a:rPr>
              <a:t>Treatment</a:t>
            </a:r>
          </a:p>
          <a:p>
            <a:pPr>
              <a:defRPr/>
            </a:pPr>
            <a:r>
              <a:rPr lang="en-US" dirty="0" err="1">
                <a:ea typeface="+mn-ea"/>
                <a:cs typeface="+mn-cs"/>
              </a:rPr>
              <a:t>Enzime</a:t>
            </a:r>
            <a:endParaRPr lang="en-US" dirty="0">
              <a:ea typeface="+mn-ea"/>
              <a:cs typeface="+mn-cs"/>
            </a:endParaRPr>
          </a:p>
          <a:p>
            <a:pPr>
              <a:defRPr/>
            </a:pPr>
            <a:r>
              <a:rPr lang="en-US" dirty="0">
                <a:ea typeface="+mn-ea"/>
                <a:cs typeface="+mn-cs"/>
              </a:rPr>
              <a:t>Protein</a:t>
            </a:r>
          </a:p>
          <a:p>
            <a:pPr>
              <a:defRPr/>
            </a:pPr>
            <a:r>
              <a:rPr lang="en-US" dirty="0">
                <a:ea typeface="+mn-ea"/>
                <a:cs typeface="+mn-cs"/>
              </a:rPr>
              <a:t>Difficulty: </a:t>
            </a:r>
            <a:r>
              <a:rPr lang="en-US" dirty="0" err="1">
                <a:ea typeface="+mn-ea"/>
                <a:cs typeface="+mn-cs"/>
              </a:rPr>
              <a:t>discontiguous</a:t>
            </a:r>
            <a:r>
              <a:rPr lang="en-US" dirty="0">
                <a:ea typeface="+mn-ea"/>
                <a:cs typeface="+mn-cs"/>
              </a:rPr>
              <a:t> or overlapping mentions</a:t>
            </a:r>
          </a:p>
          <a:p>
            <a:pPr lvl="1">
              <a:defRPr/>
            </a:pPr>
            <a:r>
              <a:rPr lang="en-US" b="1" dirty="0">
                <a:solidFill>
                  <a:srgbClr val="FF0000"/>
                </a:solidFill>
                <a:ea typeface="ＭＳ Ｐゴシック" charset="0"/>
              </a:rPr>
              <a:t>Abdomen</a:t>
            </a:r>
            <a:r>
              <a:rPr lang="en-US" dirty="0">
                <a:ea typeface="ＭＳ Ｐゴシック" charset="0"/>
              </a:rPr>
              <a:t> is soft, </a:t>
            </a:r>
            <a:r>
              <a:rPr lang="en-US" b="1" dirty="0" err="1">
                <a:solidFill>
                  <a:srgbClr val="FF0000"/>
                </a:solidFill>
                <a:ea typeface="ＭＳ Ｐゴシック" charset="0"/>
              </a:rPr>
              <a:t>nontender</a:t>
            </a:r>
            <a:r>
              <a:rPr lang="en-US" dirty="0">
                <a:ea typeface="ＭＳ Ｐゴシック" charset="0"/>
              </a:rPr>
              <a:t>, </a:t>
            </a:r>
            <a:r>
              <a:rPr lang="en-US" dirty="0" err="1">
                <a:ea typeface="ＭＳ Ｐゴシック" charset="0"/>
              </a:rPr>
              <a:t>nondistended</a:t>
            </a:r>
            <a:r>
              <a:rPr lang="en-US" dirty="0">
                <a:ea typeface="ＭＳ Ｐゴシック" charset="0"/>
              </a:rPr>
              <a:t>, negative </a:t>
            </a:r>
            <a:r>
              <a:rPr lang="en-US" b="1" dirty="0">
                <a:solidFill>
                  <a:srgbClr val="FF0000"/>
                </a:solidFill>
                <a:ea typeface="ＭＳ Ｐゴシック" charset="0"/>
              </a:rPr>
              <a:t>bruits</a:t>
            </a:r>
          </a:p>
          <a:p>
            <a:pPr lvl="1">
              <a:defRPr/>
            </a:pPr>
            <a:endParaRPr lang="en-US" dirty="0">
              <a:ea typeface="ＭＳ Ｐゴシック" charset="0"/>
            </a:endParaRPr>
          </a:p>
          <a:p>
            <a:pPr lvl="1">
              <a:defRPr/>
            </a:pPr>
            <a:endParaRPr lang="en-US" dirty="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9CDEF804-213C-438C-BCC5-7902ACFF721D}"/>
              </a:ext>
            </a:extLst>
          </p:cNvPr>
          <p:cNvSpPr>
            <a:spLocks noGrp="1" noChangeArrowheads="1"/>
          </p:cNvSpPr>
          <p:nvPr>
            <p:ph type="title"/>
          </p:nvPr>
        </p:nvSpPr>
        <p:spPr/>
        <p:txBody>
          <a:bodyPr/>
          <a:lstStyle/>
          <a:p>
            <a:pPr eaLnBrk="1" hangingPunct="1"/>
            <a:r>
              <a:rPr lang="en-US" altLang="it-IT"/>
              <a:t>NER Approaches</a:t>
            </a:r>
          </a:p>
        </p:txBody>
      </p:sp>
      <p:sp>
        <p:nvSpPr>
          <p:cNvPr id="32773" name="Rectangle 3">
            <a:extLst>
              <a:ext uri="{FF2B5EF4-FFF2-40B4-BE49-F238E27FC236}">
                <a16:creationId xmlns:a16="http://schemas.microsoft.com/office/drawing/2014/main" id="{28F3B71B-3CA4-4980-B8AD-46B56687B4C9}"/>
              </a:ext>
            </a:extLst>
          </p:cNvPr>
          <p:cNvSpPr>
            <a:spLocks noGrp="1" noChangeArrowheads="1"/>
          </p:cNvSpPr>
          <p:nvPr>
            <p:ph idx="1"/>
          </p:nvPr>
        </p:nvSpPr>
        <p:spPr/>
        <p:txBody>
          <a:bodyPr>
            <a:normAutofit/>
          </a:bodyPr>
          <a:lstStyle/>
          <a:p>
            <a:pPr eaLnBrk="1" hangingPunct="1">
              <a:defRPr/>
            </a:pPr>
            <a:r>
              <a:rPr lang="en-US" dirty="0">
                <a:ea typeface="+mn-ea"/>
                <a:cs typeface="+mn-cs"/>
              </a:rPr>
              <a:t>As with partial parsing and chunking there are two basic approaches (and hybrids)</a:t>
            </a:r>
          </a:p>
          <a:p>
            <a:pPr lvl="1" eaLnBrk="1" hangingPunct="1">
              <a:defRPr/>
            </a:pPr>
            <a:r>
              <a:rPr lang="en-US" sz="2800" dirty="0">
                <a:ea typeface="ＭＳ Ｐゴシック" charset="0"/>
              </a:rPr>
              <a:t>Rule-based (regular expressions)</a:t>
            </a:r>
          </a:p>
          <a:p>
            <a:pPr lvl="2" eaLnBrk="1" hangingPunct="1">
              <a:defRPr/>
            </a:pPr>
            <a:r>
              <a:rPr lang="en-US" sz="2400" dirty="0">
                <a:ea typeface="ＭＳ Ｐゴシック" charset="0"/>
              </a:rPr>
              <a:t>Lists of names</a:t>
            </a:r>
          </a:p>
          <a:p>
            <a:pPr lvl="2" eaLnBrk="1" hangingPunct="1">
              <a:defRPr/>
            </a:pPr>
            <a:r>
              <a:rPr lang="en-US" sz="2400" dirty="0">
                <a:ea typeface="ＭＳ Ｐゴシック" charset="0"/>
              </a:rPr>
              <a:t>Patterns to match things that look like names</a:t>
            </a:r>
          </a:p>
          <a:p>
            <a:pPr lvl="2" eaLnBrk="1" hangingPunct="1">
              <a:defRPr/>
            </a:pPr>
            <a:r>
              <a:rPr lang="en-US" sz="2400" dirty="0">
                <a:ea typeface="ＭＳ Ｐゴシック" charset="0"/>
              </a:rPr>
              <a:t>Patterns to match the environments that classes of names tend to occur in.</a:t>
            </a:r>
          </a:p>
          <a:p>
            <a:pPr lvl="1" eaLnBrk="1" hangingPunct="1">
              <a:defRPr/>
            </a:pPr>
            <a:r>
              <a:rPr lang="en-US" sz="2800" dirty="0">
                <a:ea typeface="ＭＳ Ｐゴシック" charset="0"/>
              </a:rPr>
              <a:t>ML-based approaches</a:t>
            </a:r>
          </a:p>
          <a:p>
            <a:pPr lvl="2" eaLnBrk="1" hangingPunct="1">
              <a:defRPr/>
            </a:pPr>
            <a:r>
              <a:rPr lang="en-US" sz="2400" dirty="0">
                <a:ea typeface="ＭＳ Ｐゴシック" charset="0"/>
              </a:rPr>
              <a:t>Get annotated training data</a:t>
            </a:r>
          </a:p>
          <a:p>
            <a:pPr lvl="2" eaLnBrk="1" hangingPunct="1">
              <a:defRPr/>
            </a:pPr>
            <a:r>
              <a:rPr lang="en-US" sz="2400" dirty="0">
                <a:ea typeface="ＭＳ Ｐゴシック" charset="0"/>
              </a:rPr>
              <a:t>Extract features</a:t>
            </a:r>
          </a:p>
          <a:p>
            <a:pPr lvl="2" eaLnBrk="1" hangingPunct="1">
              <a:defRPr/>
            </a:pPr>
            <a:r>
              <a:rPr lang="en-US" sz="2400" dirty="0">
                <a:ea typeface="ＭＳ Ｐゴシック" charset="0"/>
              </a:rPr>
              <a:t>Train systems to replicate the annotation</a:t>
            </a:r>
          </a:p>
        </p:txBody>
      </p:sp>
      <p:sp>
        <p:nvSpPr>
          <p:cNvPr id="22531" name="Footer Placeholder 4">
            <a:extLst>
              <a:ext uri="{FF2B5EF4-FFF2-40B4-BE49-F238E27FC236}">
                <a16:creationId xmlns:a16="http://schemas.microsoft.com/office/drawing/2014/main" id="{0ED2A58F-C09F-480E-919C-EAA318A0D1AF}"/>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30A9192A-5090-415A-8149-5DC45C9E51D9}"/>
              </a:ext>
            </a:extLst>
          </p:cNvPr>
          <p:cNvSpPr>
            <a:spLocks noGrp="1" noChangeArrowheads="1"/>
          </p:cNvSpPr>
          <p:nvPr>
            <p:ph type="title"/>
          </p:nvPr>
        </p:nvSpPr>
        <p:spPr/>
        <p:txBody>
          <a:bodyPr/>
          <a:lstStyle/>
          <a:p>
            <a:pPr eaLnBrk="1" hangingPunct="1"/>
            <a:r>
              <a:rPr lang="en-US" altLang="it-IT"/>
              <a:t>ML Approach</a:t>
            </a:r>
          </a:p>
        </p:txBody>
      </p:sp>
      <p:pic>
        <p:nvPicPr>
          <p:cNvPr id="23554" name="Picture 3" descr="ner-process">
            <a:extLst>
              <a:ext uri="{FF2B5EF4-FFF2-40B4-BE49-F238E27FC236}">
                <a16:creationId xmlns:a16="http://schemas.microsoft.com/office/drawing/2014/main" id="{A0313123-7F23-4475-BC29-025BF1C5C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76401"/>
            <a:ext cx="6951663"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Footer Placeholder 4">
            <a:extLst>
              <a:ext uri="{FF2B5EF4-FFF2-40B4-BE49-F238E27FC236}">
                <a16:creationId xmlns:a16="http://schemas.microsoft.com/office/drawing/2014/main" id="{C58F24E9-19D6-42A0-9A02-A10D60ACAD36}"/>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1DED5A1B-9C57-46D5-8D76-57E17C89925D}"/>
              </a:ext>
            </a:extLst>
          </p:cNvPr>
          <p:cNvSpPr>
            <a:spLocks noGrp="1" noChangeArrowheads="1"/>
          </p:cNvSpPr>
          <p:nvPr>
            <p:ph type="title"/>
          </p:nvPr>
        </p:nvSpPr>
        <p:spPr/>
        <p:txBody>
          <a:bodyPr/>
          <a:lstStyle/>
          <a:p>
            <a:pPr eaLnBrk="1" hangingPunct="1"/>
            <a:r>
              <a:rPr lang="en-US" altLang="it-IT"/>
              <a:t>Encoding for Sequence Labeling</a:t>
            </a:r>
          </a:p>
        </p:txBody>
      </p:sp>
      <p:sp>
        <p:nvSpPr>
          <p:cNvPr id="2567171" name="Rectangle 3">
            <a:extLst>
              <a:ext uri="{FF2B5EF4-FFF2-40B4-BE49-F238E27FC236}">
                <a16:creationId xmlns:a16="http://schemas.microsoft.com/office/drawing/2014/main" id="{F369376E-B3C6-4E8D-906A-E0EABFECF23D}"/>
              </a:ext>
            </a:extLst>
          </p:cNvPr>
          <p:cNvSpPr>
            <a:spLocks noGrp="1" noChangeArrowheads="1"/>
          </p:cNvSpPr>
          <p:nvPr>
            <p:ph idx="1"/>
          </p:nvPr>
        </p:nvSpPr>
        <p:spPr/>
        <p:txBody>
          <a:bodyPr/>
          <a:lstStyle/>
          <a:p>
            <a:pPr eaLnBrk="1" hangingPunct="1"/>
            <a:r>
              <a:rPr lang="en-US" altLang="it-IT"/>
              <a:t>We can use IOB encoding:</a:t>
            </a:r>
          </a:p>
          <a:p>
            <a:pPr eaLnBrk="1" hangingPunct="1">
              <a:buFont typeface="Times" panose="02020603050405020304" pitchFamily="18" charset="0"/>
              <a:buNone/>
            </a:pPr>
            <a:r>
              <a:rPr lang="en-US" altLang="it-IT">
                <a:solidFill>
                  <a:srgbClr val="000000"/>
                </a:solidFill>
                <a:latin typeface="Times New Roman" panose="02020603050405020304" pitchFamily="18" charset="0"/>
              </a:rPr>
              <a:t>…</a:t>
            </a:r>
            <a:r>
              <a:rPr lang="en-US" altLang="it-IT">
                <a:solidFill>
                  <a:schemeClr val="accent2"/>
                </a:solidFill>
                <a:latin typeface="Times New Roman" panose="02020603050405020304" pitchFamily="18" charset="0"/>
              </a:rPr>
              <a:t>United Airlines</a:t>
            </a:r>
            <a:r>
              <a:rPr lang="en-US" altLang="it-IT">
                <a:solidFill>
                  <a:srgbClr val="000000"/>
                </a:solidFill>
                <a:latin typeface="Times New Roman" panose="02020603050405020304" pitchFamily="18" charset="0"/>
              </a:rPr>
              <a:t> said Friday it has increased</a:t>
            </a:r>
          </a:p>
          <a:p>
            <a:pPr lvl="1" eaLnBrk="1" hangingPunct="1">
              <a:buFont typeface="Wingdings" panose="05000000000000000000" pitchFamily="2" charset="2"/>
              <a:buNone/>
            </a:pPr>
            <a:r>
              <a:rPr lang="en-US" altLang="it-IT">
                <a:solidFill>
                  <a:srgbClr val="000000"/>
                </a:solidFill>
                <a:latin typeface="Times New Roman" panose="02020603050405020304" pitchFamily="18" charset="0"/>
              </a:rPr>
              <a:t>B_ORG   I_ORG      O       O            O   O     O</a:t>
            </a:r>
          </a:p>
          <a:p>
            <a:pPr lvl="1" eaLnBrk="1" hangingPunct="1">
              <a:buFont typeface="Times" panose="02020603050405020304" pitchFamily="18" charset="0"/>
              <a:buNone/>
            </a:pPr>
            <a:r>
              <a:rPr lang="en-US" altLang="it-IT">
                <a:solidFill>
                  <a:srgbClr val="000000"/>
                </a:solidFill>
                <a:latin typeface="Times New Roman" panose="02020603050405020304" pitchFamily="18" charset="0"/>
              </a:rPr>
              <a:t>the move  ,  spokesman </a:t>
            </a:r>
            <a:r>
              <a:rPr lang="en-US" altLang="it-IT">
                <a:solidFill>
                  <a:srgbClr val="A50021"/>
                </a:solidFill>
                <a:latin typeface="Times New Roman" panose="02020603050405020304" pitchFamily="18" charset="0"/>
              </a:rPr>
              <a:t>Tim      Wagner</a:t>
            </a:r>
            <a:r>
              <a:rPr lang="en-US" altLang="it-IT">
                <a:solidFill>
                  <a:srgbClr val="000000"/>
                </a:solidFill>
                <a:latin typeface="Times New Roman" panose="02020603050405020304" pitchFamily="18" charset="0"/>
              </a:rPr>
              <a:t>    said. </a:t>
            </a:r>
            <a:endParaRPr lang="en-US" altLang="it-IT"/>
          </a:p>
          <a:p>
            <a:pPr lvl="1" eaLnBrk="1" hangingPunct="1">
              <a:buClr>
                <a:schemeClr val="accent1"/>
              </a:buClr>
              <a:buFont typeface="Wingdings" panose="05000000000000000000" pitchFamily="2" charset="2"/>
              <a:buNone/>
            </a:pPr>
            <a:r>
              <a:rPr lang="en-US" altLang="it-IT">
                <a:solidFill>
                  <a:srgbClr val="000000"/>
                </a:solidFill>
                <a:latin typeface="Times New Roman" panose="02020603050405020304" pitchFamily="18" charset="0"/>
              </a:rPr>
              <a:t>O     O     O         O       B_PER  I_PER     O</a:t>
            </a:r>
            <a:endParaRPr lang="en-US" altLang="it-IT" sz="2000"/>
          </a:p>
          <a:p>
            <a:pPr eaLnBrk="1" hangingPunct="1"/>
            <a:r>
              <a:rPr lang="en-US" altLang="it-IT"/>
              <a:t>How many tags?</a:t>
            </a:r>
          </a:p>
          <a:p>
            <a:pPr lvl="1" eaLnBrk="1" hangingPunct="1"/>
            <a:r>
              <a:rPr lang="en-US" altLang="it-IT"/>
              <a:t>For N classes we have 2*N+1 tags</a:t>
            </a:r>
          </a:p>
          <a:p>
            <a:pPr lvl="2" eaLnBrk="1" hangingPunct="1"/>
            <a:r>
              <a:rPr lang="en-US" altLang="it-IT"/>
              <a:t>An I and B for each class and one O for no-class</a:t>
            </a:r>
          </a:p>
          <a:p>
            <a:pPr eaLnBrk="1" hangingPunct="1"/>
            <a:r>
              <a:rPr lang="en-US" altLang="it-IT"/>
              <a:t>Each token in a text gets a tag</a:t>
            </a:r>
          </a:p>
          <a:p>
            <a:pPr eaLnBrk="1" hangingPunct="1"/>
            <a:r>
              <a:rPr lang="en-US" altLang="it-IT"/>
              <a:t>Can use simpler IO tagging if what?</a:t>
            </a:r>
          </a:p>
          <a:p>
            <a:pPr lvl="1" eaLnBrk="1" hangingPunct="1"/>
            <a:endParaRPr lang="en-US"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717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71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7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717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233770BD-EA1C-41E4-8A87-060F1C8D3953}"/>
              </a:ext>
            </a:extLst>
          </p:cNvPr>
          <p:cNvSpPr>
            <a:spLocks noGrp="1" noChangeArrowheads="1"/>
          </p:cNvSpPr>
          <p:nvPr>
            <p:ph type="title"/>
          </p:nvPr>
        </p:nvSpPr>
        <p:spPr/>
        <p:txBody>
          <a:bodyPr/>
          <a:lstStyle/>
          <a:p>
            <a:pPr eaLnBrk="1" hangingPunct="1"/>
            <a:r>
              <a:rPr lang="en-US" altLang="it-IT"/>
              <a:t>NER Features</a:t>
            </a:r>
          </a:p>
        </p:txBody>
      </p:sp>
      <p:sp>
        <p:nvSpPr>
          <p:cNvPr id="25603" name="Footer Placeholder 4">
            <a:extLst>
              <a:ext uri="{FF2B5EF4-FFF2-40B4-BE49-F238E27FC236}">
                <a16:creationId xmlns:a16="http://schemas.microsoft.com/office/drawing/2014/main" id="{7D3A03FE-97AD-4D4C-AD6B-BD1123560017}"/>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graphicFrame>
        <p:nvGraphicFramePr>
          <p:cNvPr id="3" name="Table 2">
            <a:extLst>
              <a:ext uri="{FF2B5EF4-FFF2-40B4-BE49-F238E27FC236}">
                <a16:creationId xmlns:a16="http://schemas.microsoft.com/office/drawing/2014/main" id="{AD385B66-8F99-4130-A26D-E6F5AA35698E}"/>
              </a:ext>
            </a:extLst>
          </p:cNvPr>
          <p:cNvGraphicFramePr>
            <a:graphicFrameLocks noGrp="1"/>
          </p:cNvGraphicFramePr>
          <p:nvPr>
            <p:extLst>
              <p:ext uri="{D42A27DB-BD31-4B8C-83A1-F6EECF244321}">
                <p14:modId xmlns:p14="http://schemas.microsoft.com/office/powerpoint/2010/main" val="302085459"/>
              </p:ext>
            </p:extLst>
          </p:nvPr>
        </p:nvGraphicFramePr>
        <p:xfrm>
          <a:off x="2743200" y="1066800"/>
          <a:ext cx="6369050" cy="5334000"/>
        </p:xfrm>
        <a:graphic>
          <a:graphicData uri="http://schemas.openxmlformats.org/drawingml/2006/table">
            <a:tbl>
              <a:tblPr firstRow="1" firstCol="1" bandRow="1">
                <a:tableStyleId>{EB344D84-9AFB-497E-A393-DC336BA19D2E}</a:tableStyleId>
              </a:tblPr>
              <a:tblGrid>
                <a:gridCol w="1447800">
                  <a:extLst>
                    <a:ext uri="{9D8B030D-6E8A-4147-A177-3AD203B41FA5}">
                      <a16:colId xmlns:a16="http://schemas.microsoft.com/office/drawing/2014/main" val="117394366"/>
                    </a:ext>
                  </a:extLst>
                </a:gridCol>
                <a:gridCol w="1099820">
                  <a:extLst>
                    <a:ext uri="{9D8B030D-6E8A-4147-A177-3AD203B41FA5}">
                      <a16:colId xmlns:a16="http://schemas.microsoft.com/office/drawing/2014/main" val="2166878772"/>
                    </a:ext>
                  </a:extLst>
                </a:gridCol>
                <a:gridCol w="1273810">
                  <a:extLst>
                    <a:ext uri="{9D8B030D-6E8A-4147-A177-3AD203B41FA5}">
                      <a16:colId xmlns:a16="http://schemas.microsoft.com/office/drawing/2014/main" val="3379295409"/>
                    </a:ext>
                  </a:extLst>
                </a:gridCol>
                <a:gridCol w="1273810">
                  <a:extLst>
                    <a:ext uri="{9D8B030D-6E8A-4147-A177-3AD203B41FA5}">
                      <a16:colId xmlns:a16="http://schemas.microsoft.com/office/drawing/2014/main" val="241687541"/>
                    </a:ext>
                  </a:extLst>
                </a:gridCol>
                <a:gridCol w="1273810">
                  <a:extLst>
                    <a:ext uri="{9D8B030D-6E8A-4147-A177-3AD203B41FA5}">
                      <a16:colId xmlns:a16="http://schemas.microsoft.com/office/drawing/2014/main" val="247172771"/>
                    </a:ext>
                  </a:extLst>
                </a:gridCol>
              </a:tblGrid>
              <a:tr h="266700">
                <a:tc>
                  <a:txBody>
                    <a:bodyPr/>
                    <a:lstStyle/>
                    <a:p>
                      <a:pPr>
                        <a:lnSpc>
                          <a:spcPct val="115000"/>
                        </a:lnSpc>
                        <a:spcAft>
                          <a:spcPts val="0"/>
                        </a:spcAft>
                      </a:pPr>
                      <a:r>
                        <a:rPr lang="en-US" sz="1600">
                          <a:solidFill>
                            <a:schemeClr val="tx1"/>
                          </a:solidFill>
                          <a:effectLst/>
                          <a:latin typeface="+mj-lt"/>
                        </a:rPr>
                        <a:t>Token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gridSpan="3">
                  <a:txBody>
                    <a:bodyPr/>
                    <a:lstStyle/>
                    <a:p>
                      <a:pPr algn="ctr">
                        <a:lnSpc>
                          <a:spcPct val="115000"/>
                        </a:lnSpc>
                        <a:spcAft>
                          <a:spcPts val="0"/>
                        </a:spcAft>
                      </a:pPr>
                      <a:r>
                        <a:rPr lang="en-US" sz="1600">
                          <a:solidFill>
                            <a:schemeClr val="tx1"/>
                          </a:solidFill>
                          <a:effectLst/>
                          <a:latin typeface="+mj-lt"/>
                        </a:rPr>
                        <a:t>Features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endParaRPr lang="it-IT"/>
                    </a:p>
                  </a:txBody>
                  <a:tcPr/>
                </a:tc>
                <a:tc hMerge="1">
                  <a:txBody>
                    <a:bodyPr/>
                    <a:lstStyle/>
                    <a:p>
                      <a:endParaRPr lang="it-IT"/>
                    </a:p>
                  </a:txBody>
                  <a:tcPr/>
                </a:tc>
                <a:tc>
                  <a:txBody>
                    <a:bodyPr/>
                    <a:lstStyle/>
                    <a:p>
                      <a:pPr>
                        <a:lnSpc>
                          <a:spcPct val="115000"/>
                        </a:lnSpc>
                        <a:spcAft>
                          <a:spcPts val="0"/>
                        </a:spcAft>
                      </a:pPr>
                      <a:r>
                        <a:rPr lang="en-US" sz="1600">
                          <a:solidFill>
                            <a:schemeClr val="tx1"/>
                          </a:solidFill>
                          <a:effectLst/>
                          <a:latin typeface="+mj-lt"/>
                        </a:rPr>
                        <a:t>Label</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68848717"/>
                  </a:ext>
                </a:extLst>
              </a:tr>
              <a:tr h="266700">
                <a:tc>
                  <a:txBody>
                    <a:bodyPr/>
                    <a:lstStyle/>
                    <a:p>
                      <a:pPr>
                        <a:lnSpc>
                          <a:spcPct val="115000"/>
                        </a:lnSpc>
                        <a:spcAft>
                          <a:spcPts val="0"/>
                        </a:spcAft>
                      </a:pPr>
                      <a:r>
                        <a:rPr lang="en-US" sz="1600" b="0" dirty="0">
                          <a:solidFill>
                            <a:schemeClr val="tx1"/>
                          </a:solidFill>
                          <a:effectLst/>
                          <a:latin typeface="+mj-lt"/>
                        </a:rPr>
                        <a:t>American</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NNP</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57215644"/>
                  </a:ext>
                </a:extLst>
              </a:tr>
              <a:tr h="266700">
                <a:tc>
                  <a:txBody>
                    <a:bodyPr/>
                    <a:lstStyle/>
                    <a:p>
                      <a:pPr>
                        <a:lnSpc>
                          <a:spcPct val="115000"/>
                        </a:lnSpc>
                        <a:spcAft>
                          <a:spcPts val="0"/>
                        </a:spcAft>
                      </a:pPr>
                      <a:r>
                        <a:rPr lang="en-US" sz="1600" b="0">
                          <a:solidFill>
                            <a:schemeClr val="tx1"/>
                          </a:solidFill>
                          <a:effectLst/>
                          <a:latin typeface="+mj-lt"/>
                        </a:rPr>
                        <a:t>Airlines</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NNPS</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6016661"/>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4272422"/>
                  </a:ext>
                </a:extLst>
              </a:tr>
              <a:tr h="266700">
                <a:tc>
                  <a:txBody>
                    <a:bodyPr/>
                    <a:lstStyle/>
                    <a:p>
                      <a:pPr>
                        <a:lnSpc>
                          <a:spcPct val="115000"/>
                        </a:lnSpc>
                        <a:spcAft>
                          <a:spcPts val="0"/>
                        </a:spcAft>
                      </a:pPr>
                      <a:r>
                        <a:rPr lang="en-US" sz="1600" b="0">
                          <a:solidFill>
                            <a:schemeClr val="tx1"/>
                          </a:solidFill>
                          <a:effectLst/>
                          <a:latin typeface="+mj-lt"/>
                        </a:rPr>
                        <a:t>a</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925939898"/>
                  </a:ext>
                </a:extLst>
              </a:tr>
              <a:tr h="266700">
                <a:tc>
                  <a:txBody>
                    <a:bodyPr/>
                    <a:lstStyle/>
                    <a:p>
                      <a:pPr>
                        <a:lnSpc>
                          <a:spcPct val="115000"/>
                        </a:lnSpc>
                        <a:spcAft>
                          <a:spcPts val="0"/>
                        </a:spcAft>
                      </a:pPr>
                      <a:r>
                        <a:rPr lang="en-US" sz="1600" b="0">
                          <a:solidFill>
                            <a:schemeClr val="tx1"/>
                          </a:solidFill>
                          <a:effectLst/>
                          <a:latin typeface="+mj-lt"/>
                        </a:rPr>
                        <a:t>unit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13612730"/>
                  </a:ext>
                </a:extLst>
              </a:tr>
              <a:tr h="266700">
                <a:tc>
                  <a:txBody>
                    <a:bodyPr/>
                    <a:lstStyle/>
                    <a:p>
                      <a:pPr>
                        <a:lnSpc>
                          <a:spcPct val="115000"/>
                        </a:lnSpc>
                        <a:spcAft>
                          <a:spcPts val="0"/>
                        </a:spcAft>
                      </a:pPr>
                      <a:r>
                        <a:rPr lang="en-US" sz="1600" b="0">
                          <a:solidFill>
                            <a:schemeClr val="tx1"/>
                          </a:solidFill>
                          <a:effectLst/>
                          <a:latin typeface="+mj-lt"/>
                        </a:rPr>
                        <a:t>of</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IN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PP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lower</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24911241"/>
                  </a:ext>
                </a:extLst>
              </a:tr>
              <a:tr h="266700">
                <a:tc>
                  <a:txBody>
                    <a:bodyPr/>
                    <a:lstStyle/>
                    <a:p>
                      <a:pPr>
                        <a:lnSpc>
                          <a:spcPct val="115000"/>
                        </a:lnSpc>
                        <a:spcAft>
                          <a:spcPts val="0"/>
                        </a:spcAft>
                      </a:pPr>
                      <a:r>
                        <a:rPr lang="en-US" sz="1600" b="0">
                          <a:solidFill>
                            <a:schemeClr val="tx1"/>
                          </a:solidFill>
                          <a:effectLst/>
                          <a:latin typeface="+mj-lt"/>
                        </a:rPr>
                        <a:t>AMR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upper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82161195"/>
                  </a:ext>
                </a:extLst>
              </a:tr>
              <a:tr h="266700">
                <a:tc>
                  <a:txBody>
                    <a:bodyPr/>
                    <a:lstStyle/>
                    <a:p>
                      <a:pPr>
                        <a:lnSpc>
                          <a:spcPct val="115000"/>
                        </a:lnSpc>
                        <a:spcAft>
                          <a:spcPts val="0"/>
                        </a:spcAft>
                      </a:pPr>
                      <a:r>
                        <a:rPr lang="en-US" sz="1600" b="0">
                          <a:solidFill>
                            <a:schemeClr val="tx1"/>
                          </a:solidFill>
                          <a:effectLst/>
                          <a:latin typeface="+mj-lt"/>
                        </a:rPr>
                        <a:t>Corp.</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cap_punc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82194310"/>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it-IT"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13047410"/>
                  </a:ext>
                </a:extLst>
              </a:tr>
              <a:tr h="266700">
                <a:tc>
                  <a:txBody>
                    <a:bodyPr/>
                    <a:lstStyle/>
                    <a:p>
                      <a:pPr>
                        <a:lnSpc>
                          <a:spcPct val="115000"/>
                        </a:lnSpc>
                        <a:spcAft>
                          <a:spcPts val="0"/>
                        </a:spcAft>
                      </a:pPr>
                      <a:r>
                        <a:rPr lang="en-US" sz="1600" b="0">
                          <a:solidFill>
                            <a:schemeClr val="tx1"/>
                          </a:solidFill>
                          <a:effectLst/>
                          <a:latin typeface="+mj-lt"/>
                        </a:rPr>
                        <a:t>immediately</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RB</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ADV</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815878870"/>
                  </a:ext>
                </a:extLst>
              </a:tr>
              <a:tr h="266700">
                <a:tc>
                  <a:txBody>
                    <a:bodyPr/>
                    <a:lstStyle/>
                    <a:p>
                      <a:pPr>
                        <a:lnSpc>
                          <a:spcPct val="115000"/>
                        </a:lnSpc>
                        <a:spcAft>
                          <a:spcPts val="0"/>
                        </a:spcAft>
                      </a:pPr>
                      <a:r>
                        <a:rPr lang="en-US" sz="1600" b="0">
                          <a:solidFill>
                            <a:schemeClr val="tx1"/>
                          </a:solidFill>
                          <a:effectLst/>
                          <a:latin typeface="+mj-lt"/>
                        </a:rPr>
                        <a:t>matched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15286842"/>
                  </a:ext>
                </a:extLst>
              </a:tr>
              <a:tr h="266700">
                <a:tc>
                  <a:txBody>
                    <a:bodyPr/>
                    <a:lstStyle/>
                    <a:p>
                      <a:pPr>
                        <a:lnSpc>
                          <a:spcPct val="115000"/>
                        </a:lnSpc>
                        <a:spcAft>
                          <a:spcPts val="0"/>
                        </a:spcAft>
                      </a:pPr>
                      <a:r>
                        <a:rPr lang="en-US" sz="1600" b="0">
                          <a:solidFill>
                            <a:schemeClr val="tx1"/>
                          </a:solidFill>
                          <a:effectLst/>
                          <a:latin typeface="+mj-lt"/>
                        </a:rPr>
                        <a:t>the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DT</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09845425"/>
                  </a:ext>
                </a:extLst>
              </a:tr>
              <a:tr h="266700">
                <a:tc>
                  <a:txBody>
                    <a:bodyPr/>
                    <a:lstStyle/>
                    <a:p>
                      <a:pPr>
                        <a:lnSpc>
                          <a:spcPct val="115000"/>
                        </a:lnSpc>
                        <a:spcAft>
                          <a:spcPts val="0"/>
                        </a:spcAft>
                      </a:pPr>
                      <a:r>
                        <a:rPr lang="en-US" sz="1600" b="0">
                          <a:solidFill>
                            <a:schemeClr val="tx1"/>
                          </a:solidFill>
                          <a:effectLst/>
                          <a:latin typeface="+mj-lt"/>
                        </a:rPr>
                        <a:t>move</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363349638"/>
                  </a:ext>
                </a:extLst>
              </a:tr>
              <a:tr h="266700">
                <a:tc>
                  <a:txBody>
                    <a:bodyPr/>
                    <a:lstStyle/>
                    <a:p>
                      <a:pPr>
                        <a:lnSpc>
                          <a:spcPct val="115000"/>
                        </a:lnSpc>
                        <a:spcAft>
                          <a:spcPts val="0"/>
                        </a:spcAft>
                      </a:pPr>
                      <a:r>
                        <a:rPr lang="en-US" sz="1600" b="0">
                          <a:solidFill>
                            <a:schemeClr val="tx1"/>
                          </a:solidFill>
                          <a:effectLst/>
                          <a:latin typeface="+mj-lt"/>
                        </a:rPr>
                        <a:t>,</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905080033"/>
                  </a:ext>
                </a:extLst>
              </a:tr>
              <a:tr h="266700">
                <a:tc>
                  <a:txBody>
                    <a:bodyPr/>
                    <a:lstStyle/>
                    <a:p>
                      <a:pPr>
                        <a:lnSpc>
                          <a:spcPct val="115000"/>
                        </a:lnSpc>
                        <a:spcAft>
                          <a:spcPts val="0"/>
                        </a:spcAft>
                      </a:pPr>
                      <a:r>
                        <a:rPr lang="en-US" sz="1600" b="0">
                          <a:solidFill>
                            <a:schemeClr val="tx1"/>
                          </a:solidFill>
                          <a:effectLst/>
                          <a:latin typeface="+mj-lt"/>
                        </a:rPr>
                        <a:t>spokesman</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67721359"/>
                  </a:ext>
                </a:extLst>
              </a:tr>
              <a:tr h="266700">
                <a:tc>
                  <a:txBody>
                    <a:bodyPr/>
                    <a:lstStyle/>
                    <a:p>
                      <a:pPr>
                        <a:lnSpc>
                          <a:spcPct val="115000"/>
                        </a:lnSpc>
                        <a:spcAft>
                          <a:spcPts val="0"/>
                        </a:spcAft>
                      </a:pPr>
                      <a:r>
                        <a:rPr lang="en-US" sz="1600" b="0">
                          <a:solidFill>
                            <a:schemeClr val="tx1"/>
                          </a:solidFill>
                          <a:effectLst/>
                          <a:latin typeface="+mj-lt"/>
                        </a:rPr>
                        <a:t>Tim</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79071688"/>
                  </a:ext>
                </a:extLst>
              </a:tr>
              <a:tr h="266700">
                <a:tc>
                  <a:txBody>
                    <a:bodyPr/>
                    <a:lstStyle/>
                    <a:p>
                      <a:pPr>
                        <a:lnSpc>
                          <a:spcPct val="115000"/>
                        </a:lnSpc>
                        <a:spcAft>
                          <a:spcPts val="0"/>
                        </a:spcAft>
                      </a:pPr>
                      <a:r>
                        <a:rPr lang="en-US" sz="1600" b="0">
                          <a:solidFill>
                            <a:schemeClr val="tx1"/>
                          </a:solidFill>
                          <a:effectLst/>
                          <a:latin typeface="+mj-lt"/>
                        </a:rPr>
                        <a:t>Wagner</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NNP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NP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cap</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I</a:t>
                      </a:r>
                      <a:r>
                        <a:rPr lang="en-US" sz="1600" i="1" baseline="-25000" dirty="0">
                          <a:solidFill>
                            <a:schemeClr val="tx1"/>
                          </a:solidFill>
                          <a:effectLst/>
                          <a:latin typeface="+mj-lt"/>
                        </a:rPr>
                        <a:t>ORG</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95921968"/>
                  </a:ext>
                </a:extLst>
              </a:tr>
              <a:tr h="266700">
                <a:tc>
                  <a:txBody>
                    <a:bodyPr/>
                    <a:lstStyle/>
                    <a:p>
                      <a:pPr>
                        <a:lnSpc>
                          <a:spcPct val="115000"/>
                        </a:lnSpc>
                        <a:spcAft>
                          <a:spcPts val="0"/>
                        </a:spcAft>
                      </a:pPr>
                      <a:r>
                        <a:rPr lang="en-US" sz="1600" b="0">
                          <a:solidFill>
                            <a:schemeClr val="tx1"/>
                          </a:solidFill>
                          <a:effectLst/>
                          <a:latin typeface="+mj-lt"/>
                        </a:rPr>
                        <a:t>said</a:t>
                      </a:r>
                      <a:endParaRPr lang="it-IT" sz="16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VBD</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B</a:t>
                      </a:r>
                      <a:r>
                        <a:rPr lang="en-US" sz="1600" i="1" baseline="-25000" dirty="0">
                          <a:solidFill>
                            <a:schemeClr val="tx1"/>
                          </a:solidFill>
                          <a:effectLst/>
                          <a:latin typeface="+mj-lt"/>
                        </a:rPr>
                        <a:t>VP</a:t>
                      </a:r>
                      <a:endParaRPr lang="it-IT" sz="160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lower</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9737499"/>
                  </a:ext>
                </a:extLst>
              </a:tr>
              <a:tr h="266700">
                <a:tc>
                  <a:txBody>
                    <a:bodyPr/>
                    <a:lstStyle/>
                    <a:p>
                      <a:pPr>
                        <a:lnSpc>
                          <a:spcPct val="115000"/>
                        </a:lnSpc>
                        <a:spcAft>
                          <a:spcPts val="0"/>
                        </a:spcAft>
                      </a:pPr>
                      <a:r>
                        <a:rPr lang="en-US" sz="1600" b="0" dirty="0">
                          <a:solidFill>
                            <a:schemeClr val="tx1"/>
                          </a:solidFill>
                          <a:effectLst/>
                          <a:latin typeface="+mj-lt"/>
                        </a:rPr>
                        <a:t>.</a:t>
                      </a:r>
                      <a:endParaRPr lang="it-IT"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O</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a:solidFill>
                            <a:schemeClr val="tx1"/>
                          </a:solidFill>
                          <a:effectLst/>
                          <a:latin typeface="+mj-lt"/>
                        </a:rPr>
                        <a:t>punc</a:t>
                      </a:r>
                      <a:endParaRPr lang="it-IT" sz="16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0"/>
                        </a:spcAft>
                      </a:pPr>
                      <a:r>
                        <a:rPr lang="en-US" sz="1600" dirty="0">
                          <a:solidFill>
                            <a:schemeClr val="tx1"/>
                          </a:solidFill>
                          <a:effectLst/>
                          <a:latin typeface="+mj-lt"/>
                        </a:rPr>
                        <a:t>O</a:t>
                      </a:r>
                      <a:endParaRPr lang="it-I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715892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7953-CCD8-4C32-AB44-43572F4D2964}"/>
              </a:ext>
            </a:extLst>
          </p:cNvPr>
          <p:cNvSpPr>
            <a:spLocks noGrp="1"/>
          </p:cNvSpPr>
          <p:nvPr>
            <p:ph type="title"/>
          </p:nvPr>
        </p:nvSpPr>
        <p:spPr/>
        <p:txBody>
          <a:bodyPr/>
          <a:lstStyle/>
          <a:p>
            <a:r>
              <a:rPr lang="en-US" dirty="0"/>
              <a:t>Feature Engineering</a:t>
            </a:r>
          </a:p>
        </p:txBody>
      </p:sp>
      <p:sp>
        <p:nvSpPr>
          <p:cNvPr id="5" name="Text Placeholder 4">
            <a:extLst>
              <a:ext uri="{FF2B5EF4-FFF2-40B4-BE49-F238E27FC236}">
                <a16:creationId xmlns:a16="http://schemas.microsoft.com/office/drawing/2014/main" id="{8A635611-A84F-4BC9-A3E4-C1F798808160}"/>
              </a:ext>
            </a:extLst>
          </p:cNvPr>
          <p:cNvSpPr>
            <a:spLocks noGrp="1"/>
          </p:cNvSpPr>
          <p:nvPr>
            <p:ph type="body" sz="quarter" idx="10"/>
          </p:nvPr>
        </p:nvSpPr>
        <p:spPr/>
        <p:txBody>
          <a:bodyPr/>
          <a:lstStyle/>
          <a:p>
            <a:r>
              <a:rPr lang="en-US" dirty="0" err="1"/>
              <a:t>Agerri</a:t>
            </a:r>
            <a:r>
              <a:rPr lang="en-US" dirty="0"/>
              <a:t> and </a:t>
            </a:r>
            <a:r>
              <a:rPr lang="en-US" dirty="0" err="1"/>
              <a:t>Rigau</a:t>
            </a:r>
            <a:r>
              <a:rPr lang="en-US" dirty="0"/>
              <a:t> (2016)</a:t>
            </a:r>
          </a:p>
        </p:txBody>
      </p:sp>
      <p:sp>
        <p:nvSpPr>
          <p:cNvPr id="6" name="Text Placeholder 5">
            <a:extLst>
              <a:ext uri="{FF2B5EF4-FFF2-40B4-BE49-F238E27FC236}">
                <a16:creationId xmlns:a16="http://schemas.microsoft.com/office/drawing/2014/main" id="{C2C11BB3-5EC5-4160-B564-8A1757BA4930}"/>
              </a:ext>
            </a:extLst>
          </p:cNvPr>
          <p:cNvSpPr>
            <a:spLocks noGrp="1"/>
          </p:cNvSpPr>
          <p:nvPr>
            <p:ph type="body" sz="quarter" idx="11"/>
          </p:nvPr>
        </p:nvSpPr>
        <p:spPr/>
        <p:txBody>
          <a:bodyPr/>
          <a:lstStyle/>
          <a:p>
            <a:r>
              <a:rPr lang="en-US" dirty="0"/>
              <a:t>Zhou and </a:t>
            </a:r>
            <a:r>
              <a:rPr lang="en-US" dirty="0" err="1"/>
              <a:t>Su</a:t>
            </a:r>
            <a:r>
              <a:rPr lang="en-US" dirty="0"/>
              <a:t> (2002)</a:t>
            </a:r>
          </a:p>
        </p:txBody>
      </p:sp>
      <p:sp>
        <p:nvSpPr>
          <p:cNvPr id="4" name="Content Placeholder 3">
            <a:extLst>
              <a:ext uri="{FF2B5EF4-FFF2-40B4-BE49-F238E27FC236}">
                <a16:creationId xmlns:a16="http://schemas.microsoft.com/office/drawing/2014/main" id="{F6204295-9B72-4FCC-8037-9FE752FF5A96}"/>
              </a:ext>
            </a:extLst>
          </p:cNvPr>
          <p:cNvSpPr>
            <a:spLocks noGrp="1"/>
          </p:cNvSpPr>
          <p:nvPr>
            <p:ph sz="half" idx="1"/>
          </p:nvPr>
        </p:nvSpPr>
        <p:spPr/>
        <p:txBody>
          <a:bodyPr/>
          <a:lstStyle/>
          <a:p>
            <a:r>
              <a:rPr lang="en-US" dirty="0"/>
              <a:t>11 orthographic features (1 numeral, 2 numeral, 4 numeral, all caps, numerals and alphabets, contains underscore or not, etc.) a list of trigger words for the named entities (e.g., 36 trigger words and affixes, like river, for the location entity class), and a list of words (10000 for the person entity class) from various gazetteers.</a:t>
            </a:r>
          </a:p>
        </p:txBody>
      </p:sp>
      <p:sp>
        <p:nvSpPr>
          <p:cNvPr id="7" name="Content Placeholder 6">
            <a:extLst>
              <a:ext uri="{FF2B5EF4-FFF2-40B4-BE49-F238E27FC236}">
                <a16:creationId xmlns:a16="http://schemas.microsoft.com/office/drawing/2014/main" id="{B8647E2E-763F-484C-8507-E053BB4ACA04}"/>
              </a:ext>
            </a:extLst>
          </p:cNvPr>
          <p:cNvSpPr>
            <a:spLocks noGrp="1"/>
          </p:cNvSpPr>
          <p:nvPr>
            <p:ph sz="half" idx="12"/>
          </p:nvPr>
        </p:nvSpPr>
        <p:spPr/>
        <p:txBody>
          <a:bodyPr/>
          <a:lstStyle/>
          <a:p>
            <a:r>
              <a:rPr lang="en-US" dirty="0"/>
              <a:t>orthography, character n-grams, lexicons, prefixes, suffixes, bigrams, trigrams, cluster features from the Brown corpus, Clark corpus and k-means clustering of word embeddings</a:t>
            </a:r>
          </a:p>
        </p:txBody>
      </p:sp>
    </p:spTree>
    <p:extLst>
      <p:ext uri="{BB962C8B-B14F-4D97-AF65-F5344CB8AC3E}">
        <p14:creationId xmlns:p14="http://schemas.microsoft.com/office/powerpoint/2010/main" val="115488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ABF6-0EA6-4C90-B898-955D01965C51}"/>
              </a:ext>
            </a:extLst>
          </p:cNvPr>
          <p:cNvSpPr>
            <a:spLocks noGrp="1"/>
          </p:cNvSpPr>
          <p:nvPr>
            <p:ph type="title"/>
          </p:nvPr>
        </p:nvSpPr>
        <p:spPr/>
        <p:txBody>
          <a:bodyPr/>
          <a:lstStyle/>
          <a:p>
            <a:r>
              <a:rPr lang="en-US" dirty="0"/>
              <a:t>State of the Art</a:t>
            </a:r>
          </a:p>
        </p:txBody>
      </p:sp>
      <p:graphicFrame>
        <p:nvGraphicFramePr>
          <p:cNvPr id="8" name="Content Placeholder 7">
            <a:extLst>
              <a:ext uri="{FF2B5EF4-FFF2-40B4-BE49-F238E27FC236}">
                <a16:creationId xmlns:a16="http://schemas.microsoft.com/office/drawing/2014/main" id="{368B665B-FEB5-4248-9C76-D3DFD099A2D2}"/>
              </a:ext>
            </a:extLst>
          </p:cNvPr>
          <p:cNvGraphicFramePr>
            <a:graphicFrameLocks noGrp="1"/>
          </p:cNvGraphicFramePr>
          <p:nvPr>
            <p:ph idx="1"/>
            <p:extLst>
              <p:ext uri="{D42A27DB-BD31-4B8C-83A1-F6EECF244321}">
                <p14:modId xmlns:p14="http://schemas.microsoft.com/office/powerpoint/2010/main" val="1484082870"/>
              </p:ext>
            </p:extLst>
          </p:nvPr>
        </p:nvGraphicFramePr>
        <p:xfrm>
          <a:off x="1676401" y="853440"/>
          <a:ext cx="9372599" cy="515112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3795068823"/>
                    </a:ext>
                  </a:extLst>
                </a:gridCol>
                <a:gridCol w="1143000">
                  <a:extLst>
                    <a:ext uri="{9D8B030D-6E8A-4147-A177-3AD203B41FA5}">
                      <a16:colId xmlns:a16="http://schemas.microsoft.com/office/drawing/2014/main" val="2777470962"/>
                    </a:ext>
                  </a:extLst>
                </a:gridCol>
                <a:gridCol w="1447799">
                  <a:extLst>
                    <a:ext uri="{9D8B030D-6E8A-4147-A177-3AD203B41FA5}">
                      <a16:colId xmlns:a16="http://schemas.microsoft.com/office/drawing/2014/main" val="1015779539"/>
                    </a:ext>
                  </a:extLst>
                </a:gridCol>
              </a:tblGrid>
              <a:tr h="370840">
                <a:tc>
                  <a:txBody>
                    <a:bodyPr/>
                    <a:lstStyle/>
                    <a:p>
                      <a:r>
                        <a:rPr lang="en-US" sz="2000" dirty="0"/>
                        <a:t>Feature engineered ML</a:t>
                      </a:r>
                    </a:p>
                  </a:txBody>
                  <a:tcPr anchor="ctr"/>
                </a:tc>
                <a:tc>
                  <a:txBody>
                    <a:bodyPr/>
                    <a:lstStyle/>
                    <a:p>
                      <a:pPr algn="ctr"/>
                      <a:r>
                        <a:rPr lang="en-US" sz="2000" dirty="0" err="1"/>
                        <a:t>Dict</a:t>
                      </a:r>
                      <a:endParaRPr lang="en-US" sz="2000" dirty="0"/>
                    </a:p>
                  </a:txBody>
                  <a:tcPr anchor="ctr"/>
                </a:tc>
                <a:tc>
                  <a:txBody>
                    <a:bodyPr/>
                    <a:lstStyle/>
                    <a:p>
                      <a:pPr algn="ctr"/>
                      <a:r>
                        <a:rPr lang="en-US" sz="2000" dirty="0"/>
                        <a:t>Accuracy</a:t>
                      </a:r>
                    </a:p>
                  </a:txBody>
                  <a:tcPr anchor="ctr"/>
                </a:tc>
                <a:extLst>
                  <a:ext uri="{0D108BD9-81ED-4DB2-BD59-A6C34878D82A}">
                    <a16:rowId xmlns:a16="http://schemas.microsoft.com/office/drawing/2014/main" val="3695737290"/>
                  </a:ext>
                </a:extLst>
              </a:tr>
              <a:tr h="370840">
                <a:tc>
                  <a:txBody>
                    <a:bodyPr/>
                    <a:lstStyle/>
                    <a:p>
                      <a:r>
                        <a:rPr lang="it-IT" sz="2000" dirty="0"/>
                        <a:t>Li et al. (2005) SVM</a:t>
                      </a:r>
                      <a:endParaRPr lang="en-US" sz="2000" dirty="0"/>
                    </a:p>
                  </a:txBody>
                  <a:tcPr anchor="ctr"/>
                </a:tc>
                <a:tc>
                  <a:txBody>
                    <a:bodyPr/>
                    <a:lstStyle/>
                    <a:p>
                      <a:pPr algn="ctr"/>
                      <a:r>
                        <a:rPr lang="en-US" sz="2000" dirty="0"/>
                        <a:t>Yes</a:t>
                      </a:r>
                    </a:p>
                  </a:txBody>
                  <a:tcPr anchor="ctr"/>
                </a:tc>
                <a:tc>
                  <a:txBody>
                    <a:bodyPr/>
                    <a:lstStyle/>
                    <a:p>
                      <a:pPr algn="ctr"/>
                      <a:r>
                        <a:rPr lang="en-US" sz="2000" dirty="0"/>
                        <a:t>88.30</a:t>
                      </a:r>
                    </a:p>
                  </a:txBody>
                  <a:tcPr anchor="ctr"/>
                </a:tc>
                <a:extLst>
                  <a:ext uri="{0D108BD9-81ED-4DB2-BD59-A6C34878D82A}">
                    <a16:rowId xmlns:a16="http://schemas.microsoft.com/office/drawing/2014/main" val="1498265298"/>
                  </a:ext>
                </a:extLst>
              </a:tr>
              <a:tr h="370840">
                <a:tc>
                  <a:txBody>
                    <a:bodyPr/>
                    <a:lstStyle/>
                    <a:p>
                      <a:r>
                        <a:rPr lang="fr-FR" sz="2000" dirty="0" err="1"/>
                        <a:t>Passos</a:t>
                      </a:r>
                      <a:r>
                        <a:rPr lang="fr-FR" sz="2000" dirty="0"/>
                        <a:t> et al. (2014) CRF</a:t>
                      </a:r>
                      <a:endParaRPr lang="en-US" sz="2000" dirty="0"/>
                    </a:p>
                  </a:txBody>
                  <a:tcPr anchor="ctr"/>
                </a:tc>
                <a:tc>
                  <a:txBody>
                    <a:bodyPr/>
                    <a:lstStyle/>
                    <a:p>
                      <a:pPr algn="ctr"/>
                      <a:r>
                        <a:rPr lang="en-US" sz="2000" dirty="0"/>
                        <a:t>Yes</a:t>
                      </a:r>
                    </a:p>
                  </a:txBody>
                  <a:tcPr anchor="ctr"/>
                </a:tc>
                <a:tc>
                  <a:txBody>
                    <a:bodyPr/>
                    <a:lstStyle/>
                    <a:p>
                      <a:pPr algn="ctr"/>
                      <a:r>
                        <a:rPr lang="en-US" sz="2000" dirty="0"/>
                        <a:t>90.90</a:t>
                      </a:r>
                    </a:p>
                  </a:txBody>
                  <a:tcPr anchor="ctr"/>
                </a:tc>
                <a:extLst>
                  <a:ext uri="{0D108BD9-81ED-4DB2-BD59-A6C34878D82A}">
                    <a16:rowId xmlns:a16="http://schemas.microsoft.com/office/drawing/2014/main" val="3278878724"/>
                  </a:ext>
                </a:extLst>
              </a:tr>
              <a:tr h="370840">
                <a:tc>
                  <a:txBody>
                    <a:bodyPr/>
                    <a:lstStyle/>
                    <a:p>
                      <a:r>
                        <a:rPr lang="en-US" sz="2000" dirty="0" err="1"/>
                        <a:t>Agerri</a:t>
                      </a:r>
                      <a:r>
                        <a:rPr lang="en-US" sz="2000" dirty="0"/>
                        <a:t> and </a:t>
                      </a:r>
                      <a:r>
                        <a:rPr lang="en-US" sz="2000" dirty="0" err="1"/>
                        <a:t>Rigau</a:t>
                      </a:r>
                      <a:r>
                        <a:rPr lang="en-US" sz="2000" dirty="0"/>
                        <a:t> (2016)</a:t>
                      </a:r>
                    </a:p>
                  </a:txBody>
                  <a:tcPr anchor="ctr"/>
                </a:tc>
                <a:tc>
                  <a:txBody>
                    <a:bodyPr/>
                    <a:lstStyle/>
                    <a:p>
                      <a:pPr algn="ctr"/>
                      <a:r>
                        <a:rPr lang="en-US" sz="2000" dirty="0"/>
                        <a:t>Yes</a:t>
                      </a:r>
                    </a:p>
                  </a:txBody>
                  <a:tcPr anchor="ctr"/>
                </a:tc>
                <a:tc>
                  <a:txBody>
                    <a:bodyPr/>
                    <a:lstStyle/>
                    <a:p>
                      <a:pPr algn="ctr"/>
                      <a:r>
                        <a:rPr lang="en-US" sz="2000" b="1" dirty="0"/>
                        <a:t>91.36</a:t>
                      </a:r>
                    </a:p>
                  </a:txBody>
                  <a:tcPr anchor="ctr"/>
                </a:tc>
                <a:extLst>
                  <a:ext uri="{0D108BD9-81ED-4DB2-BD59-A6C34878D82A}">
                    <a16:rowId xmlns:a16="http://schemas.microsoft.com/office/drawing/2014/main" val="2758058317"/>
                  </a:ext>
                </a:extLst>
              </a:tr>
              <a:tr h="370840">
                <a:tc>
                  <a:txBody>
                    <a:bodyPr/>
                    <a:lstStyle/>
                    <a:p>
                      <a:pPr marL="0" algn="l" defTabSz="514350" rtl="0" eaLnBrk="1" latinLnBrk="0" hangingPunct="1"/>
                      <a:r>
                        <a:rPr lang="en-US" sz="2000" b="1" kern="1200" dirty="0">
                          <a:solidFill>
                            <a:schemeClr val="lt1"/>
                          </a:solidFill>
                          <a:latin typeface="+mn-lt"/>
                          <a:ea typeface="+mn-ea"/>
                          <a:cs typeface="+mn-cs"/>
                        </a:rPr>
                        <a:t>Feature-inferred NN Word</a:t>
                      </a: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417857233"/>
                  </a:ext>
                </a:extLst>
              </a:tr>
              <a:tr h="370840">
                <a:tc>
                  <a:txBody>
                    <a:bodyPr/>
                    <a:lstStyle/>
                    <a:p>
                      <a:pPr marL="0" algn="l" defTabSz="514350" rtl="0" eaLnBrk="1" latinLnBrk="0" hangingPunct="1"/>
                      <a:r>
                        <a:rPr lang="it-IT" sz="2000" dirty="0"/>
                        <a:t>Collobert et al. (2011) Conv-CRF (SENNA+Gazetteer)</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89.59</a:t>
                      </a:r>
                    </a:p>
                  </a:txBody>
                  <a:tcPr anchor="ctr"/>
                </a:tc>
                <a:extLst>
                  <a:ext uri="{0D108BD9-81ED-4DB2-BD59-A6C34878D82A}">
                    <a16:rowId xmlns:a16="http://schemas.microsoft.com/office/drawing/2014/main" val="448090948"/>
                  </a:ext>
                </a:extLst>
              </a:tr>
              <a:tr h="370840">
                <a:tc>
                  <a:txBody>
                    <a:bodyPr/>
                    <a:lstStyle/>
                    <a:p>
                      <a:pPr marL="0" algn="l" defTabSz="514350" rtl="0" eaLnBrk="1" latinLnBrk="0" hangingPunct="1"/>
                      <a:r>
                        <a:rPr lang="en-US" sz="2000" dirty="0"/>
                        <a:t>Huang et al. (2015) Bi-LSTM+CRF+ (</a:t>
                      </a:r>
                      <a:r>
                        <a:rPr lang="en-US" sz="2000" dirty="0" err="1"/>
                        <a:t>SENNA+Gazetteer</a:t>
                      </a:r>
                      <a:r>
                        <a:rPr lang="en-US" sz="2000" dirty="0"/>
                        <a:t>)</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90.10</a:t>
                      </a:r>
                    </a:p>
                  </a:txBody>
                  <a:tcPr anchor="ctr"/>
                </a:tc>
                <a:extLst>
                  <a:ext uri="{0D108BD9-81ED-4DB2-BD59-A6C34878D82A}">
                    <a16:rowId xmlns:a16="http://schemas.microsoft.com/office/drawing/2014/main" val="3230886667"/>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699633690"/>
                  </a:ext>
                </a:extLst>
              </a:tr>
              <a:tr h="370840">
                <a:tc>
                  <a:txBody>
                    <a:bodyPr/>
                    <a:lstStyle/>
                    <a:p>
                      <a:pPr marL="0" algn="l" defTabSz="514350" rtl="0" eaLnBrk="1" latinLnBrk="0" hangingPunct="1"/>
                      <a:r>
                        <a:rPr lang="da-DK" sz="2000" dirty="0"/>
                        <a:t>Gillick et al. (2015) – BTS</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86.50</a:t>
                      </a:r>
                    </a:p>
                  </a:txBody>
                  <a:tcPr anchor="ctr"/>
                </a:tc>
                <a:extLst>
                  <a:ext uri="{0D108BD9-81ED-4DB2-BD59-A6C34878D82A}">
                    <a16:rowId xmlns:a16="http://schemas.microsoft.com/office/drawing/2014/main" val="3321738724"/>
                  </a:ext>
                </a:extLst>
              </a:tr>
              <a:tr h="370840">
                <a:tc>
                  <a:txBody>
                    <a:bodyPr/>
                    <a:lstStyle/>
                    <a:p>
                      <a:pPr marL="0" algn="l" defTabSz="514350" rtl="0" eaLnBrk="1" latinLnBrk="0" hangingPunct="1"/>
                      <a:r>
                        <a:rPr lang="en-US" sz="2000" b="1" kern="1200" dirty="0">
                          <a:solidFill>
                            <a:schemeClr val="bg1"/>
                          </a:solidFill>
                          <a:latin typeface="+mn-lt"/>
                          <a:ea typeface="+mn-ea"/>
                          <a:cs typeface="+mn-cs"/>
                        </a:rPr>
                        <a:t>Feature-inferred NN word + character</a:t>
                      </a:r>
                    </a:p>
                  </a:txBody>
                  <a:tcPr anchor="ctr">
                    <a:solidFill>
                      <a:srgbClr val="0070C0"/>
                    </a:solidFill>
                  </a:tcPr>
                </a:tc>
                <a:tc>
                  <a:txBody>
                    <a:bodyPr/>
                    <a:lstStyle/>
                    <a:p>
                      <a:pPr marL="0" algn="ctr" defTabSz="514350" rtl="0" eaLnBrk="1" latinLnBrk="0" hangingPunct="1"/>
                      <a:endParaRPr lang="en-US" sz="2000" b="0" kern="1200" dirty="0">
                        <a:solidFill>
                          <a:schemeClr val="bg1"/>
                        </a:solidFill>
                        <a:latin typeface="+mn-lt"/>
                        <a:ea typeface="+mn-ea"/>
                        <a:cs typeface="+mn-cs"/>
                      </a:endParaRPr>
                    </a:p>
                  </a:txBody>
                  <a:tcPr anchor="ctr">
                    <a:solidFill>
                      <a:srgbClr val="0070C0"/>
                    </a:solidFill>
                  </a:tcPr>
                </a:tc>
                <a:tc>
                  <a:txBody>
                    <a:bodyPr/>
                    <a:lstStyle/>
                    <a:p>
                      <a:pPr marL="0" algn="ctr" defTabSz="514350" rtl="0" eaLnBrk="1" latinLnBrk="0" hangingPunct="1"/>
                      <a:endParaRPr lang="en-US" sz="2000" b="1" kern="1200" dirty="0">
                        <a:solidFill>
                          <a:schemeClr val="bg1"/>
                        </a:solidFill>
                        <a:latin typeface="+mn-lt"/>
                        <a:ea typeface="+mn-ea"/>
                        <a:cs typeface="+mn-cs"/>
                      </a:endParaRPr>
                    </a:p>
                  </a:txBody>
                  <a:tcPr anchor="ctr">
                    <a:solidFill>
                      <a:srgbClr val="0070C0"/>
                    </a:solidFill>
                  </a:tcPr>
                </a:tc>
                <a:extLst>
                  <a:ext uri="{0D108BD9-81ED-4DB2-BD59-A6C34878D82A}">
                    <a16:rowId xmlns:a16="http://schemas.microsoft.com/office/drawing/2014/main" val="703417597"/>
                  </a:ext>
                </a:extLst>
              </a:tr>
              <a:tr h="370840">
                <a:tc>
                  <a:txBody>
                    <a:bodyPr/>
                    <a:lstStyle/>
                    <a:p>
                      <a:pPr marL="0" algn="l" defTabSz="514350" rtl="0" eaLnBrk="1" latinLnBrk="0" hangingPunct="1"/>
                      <a:r>
                        <a:rPr lang="en-US" sz="2000" dirty="0"/>
                        <a:t>Chiu and Nichols (2015)</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Yes</a:t>
                      </a:r>
                    </a:p>
                  </a:txBody>
                  <a:tcPr anchor="ctr"/>
                </a:tc>
                <a:tc>
                  <a:txBody>
                    <a:bodyPr/>
                    <a:lstStyle/>
                    <a:p>
                      <a:pPr marL="0" algn="ctr" defTabSz="514350" rtl="0" eaLnBrk="1" latinLnBrk="0" hangingPunct="1"/>
                      <a:r>
                        <a:rPr lang="en-US" sz="2000" b="1" kern="1200" dirty="0">
                          <a:solidFill>
                            <a:schemeClr val="tx1"/>
                          </a:solidFill>
                          <a:latin typeface="+mn-lt"/>
                          <a:ea typeface="+mn-ea"/>
                          <a:cs typeface="+mn-cs"/>
                        </a:rPr>
                        <a:t>91.62</a:t>
                      </a:r>
                    </a:p>
                  </a:txBody>
                  <a:tcPr anchor="ctr"/>
                </a:tc>
                <a:extLst>
                  <a:ext uri="{0D108BD9-81ED-4DB2-BD59-A6C34878D82A}">
                    <a16:rowId xmlns:a16="http://schemas.microsoft.com/office/drawing/2014/main" val="2542603176"/>
                  </a:ext>
                </a:extLst>
              </a:tr>
              <a:tr h="370840">
                <a:tc>
                  <a:txBody>
                    <a:bodyPr/>
                    <a:lstStyle/>
                    <a:p>
                      <a:pPr marL="0" algn="l" defTabSz="514350" rtl="0" eaLnBrk="1" latinLnBrk="0" hangingPunct="1"/>
                      <a:r>
                        <a:rPr lang="en-US" sz="2000" dirty="0"/>
                        <a:t>Ma and </a:t>
                      </a:r>
                      <a:r>
                        <a:rPr lang="en-US" sz="2000" dirty="0" err="1"/>
                        <a:t>Hovy</a:t>
                      </a:r>
                      <a:r>
                        <a:rPr lang="en-US" sz="2000" dirty="0"/>
                        <a:t>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91.21</a:t>
                      </a:r>
                    </a:p>
                  </a:txBody>
                  <a:tcPr anchor="ctr"/>
                </a:tc>
                <a:extLst>
                  <a:ext uri="{0D108BD9-81ED-4DB2-BD59-A6C34878D82A}">
                    <a16:rowId xmlns:a16="http://schemas.microsoft.com/office/drawing/2014/main" val="881555220"/>
                  </a:ext>
                </a:extLst>
              </a:tr>
              <a:tr h="370840">
                <a:tc>
                  <a:txBody>
                    <a:bodyPr/>
                    <a:lstStyle/>
                    <a:p>
                      <a:pPr marL="0" algn="l" defTabSz="514350" rtl="0" eaLnBrk="1" latinLnBrk="0" hangingPunct="1"/>
                      <a:r>
                        <a:rPr lang="en-US" sz="2000" dirty="0" err="1"/>
                        <a:t>Lample</a:t>
                      </a:r>
                      <a:r>
                        <a:rPr lang="en-US" sz="2000" dirty="0"/>
                        <a:t> et al. (2016)</a:t>
                      </a:r>
                      <a:endParaRPr lang="en-US" sz="2000" b="1" kern="1200" dirty="0">
                        <a:solidFill>
                          <a:schemeClr val="tx1"/>
                        </a:solidFill>
                        <a:latin typeface="+mn-lt"/>
                        <a:ea typeface="+mn-ea"/>
                        <a:cs typeface="+mn-cs"/>
                      </a:endParaRP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No</a:t>
                      </a:r>
                    </a:p>
                  </a:txBody>
                  <a:tcPr anchor="ctr"/>
                </a:tc>
                <a:tc>
                  <a:txBody>
                    <a:bodyPr/>
                    <a:lstStyle/>
                    <a:p>
                      <a:pPr marL="0" algn="ctr" defTabSz="514350" rtl="0" eaLnBrk="1" latinLnBrk="0" hangingPunct="1"/>
                      <a:r>
                        <a:rPr lang="en-US" sz="2000" b="0" kern="1200" dirty="0">
                          <a:solidFill>
                            <a:schemeClr val="tx1"/>
                          </a:solidFill>
                          <a:latin typeface="+mn-lt"/>
                          <a:ea typeface="+mn-ea"/>
                          <a:cs typeface="+mn-cs"/>
                        </a:rPr>
                        <a:t>90.94</a:t>
                      </a:r>
                    </a:p>
                  </a:txBody>
                  <a:tcPr anchor="ctr"/>
                </a:tc>
                <a:extLst>
                  <a:ext uri="{0D108BD9-81ED-4DB2-BD59-A6C34878D82A}">
                    <a16:rowId xmlns:a16="http://schemas.microsoft.com/office/drawing/2014/main" val="852780687"/>
                  </a:ext>
                </a:extLst>
              </a:tr>
            </a:tbl>
          </a:graphicData>
        </a:graphic>
      </p:graphicFrame>
      <p:sp>
        <p:nvSpPr>
          <p:cNvPr id="9" name="TextBox 8">
            <a:extLst>
              <a:ext uri="{FF2B5EF4-FFF2-40B4-BE49-F238E27FC236}">
                <a16:creationId xmlns:a16="http://schemas.microsoft.com/office/drawing/2014/main" id="{957B78C3-7190-4D16-8173-D3C0787E7E86}"/>
              </a:ext>
            </a:extLst>
          </p:cNvPr>
          <p:cNvSpPr txBox="1"/>
          <p:nvPr/>
        </p:nvSpPr>
        <p:spPr>
          <a:xfrm>
            <a:off x="1676401" y="6172200"/>
            <a:ext cx="9372599" cy="338554"/>
          </a:xfrm>
          <a:prstGeom prst="rect">
            <a:avLst/>
          </a:prstGeom>
          <a:solidFill>
            <a:schemeClr val="bg2">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V. Yadav, R, </a:t>
            </a:r>
            <a:r>
              <a:rPr lang="en-US" dirty="0" err="1">
                <a:latin typeface="Calibri" panose="020F0502020204030204" pitchFamily="34" charset="0"/>
                <a:cs typeface="Calibri" panose="020F0502020204030204" pitchFamily="34" charset="0"/>
              </a:rPr>
              <a:t>Bethard</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2"/>
              </a:rPr>
              <a:t>A Survey of Recent Advances in NER from Deep NN models</a:t>
            </a:r>
            <a:r>
              <a:rPr lang="en-US" dirty="0">
                <a:latin typeface="Calibri" panose="020F0502020204030204" pitchFamily="34" charset="0"/>
                <a:cs typeface="Calibri" panose="020F0502020204030204" pitchFamily="34" charset="0"/>
              </a:rPr>
              <a:t>. Proc. of COLING 2018. 2018 </a:t>
            </a:r>
          </a:p>
        </p:txBody>
      </p:sp>
    </p:spTree>
    <p:extLst>
      <p:ext uri="{BB962C8B-B14F-4D97-AF65-F5344CB8AC3E}">
        <p14:creationId xmlns:p14="http://schemas.microsoft.com/office/powerpoint/2010/main" val="273810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4566-2FF9-41B0-A4B2-D4B296FBC96F}"/>
              </a:ext>
            </a:extLst>
          </p:cNvPr>
          <p:cNvSpPr>
            <a:spLocks noGrp="1"/>
          </p:cNvSpPr>
          <p:nvPr>
            <p:ph type="title"/>
          </p:nvPr>
        </p:nvSpPr>
        <p:spPr/>
        <p:txBody>
          <a:bodyPr/>
          <a:lstStyle/>
          <a:p>
            <a:r>
              <a:rPr lang="en-US" altLang="it-IT"/>
              <a:t>Discriminative vs Generative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5CB669F-B620-4CA3-8CF9-7B54CFA0D067}"/>
                  </a:ext>
                </a:extLst>
              </p:cNvPr>
              <p:cNvSpPr>
                <a:spLocks noGrp="1"/>
              </p:cNvSpPr>
              <p:nvPr>
                <p:ph sz="half" idx="1"/>
              </p:nvPr>
            </p:nvSpPr>
            <p:spPr>
              <a:xfrm>
                <a:off x="1219200" y="1278321"/>
                <a:ext cx="5486400" cy="5255830"/>
              </a:xfrm>
            </p:spPr>
            <p:txBody>
              <a:bodyPr/>
              <a:lstStyle/>
              <a:p>
                <a:pPr>
                  <a:defRPr/>
                </a:pPr>
                <a:r>
                  <a:rPr lang="en-US" dirty="0">
                    <a:effectLst>
                      <a:outerShdw blurRad="38100" dist="38100" dir="2700000" algn="tl">
                        <a:srgbClr val="000000">
                          <a:alpha val="43137"/>
                        </a:srgbClr>
                      </a:outerShdw>
                    </a:effectLst>
                    <a:ea typeface="+mn-ea"/>
                    <a:cs typeface="+mn-cs"/>
                  </a:rPr>
                  <a:t>Generative Model:</a:t>
                </a:r>
              </a:p>
              <a:p>
                <a:pPr lvl="1">
                  <a:defRPr/>
                </a:pPr>
                <a:r>
                  <a:rPr lang="en-US" dirty="0">
                    <a:effectLst>
                      <a:outerShdw blurRad="38100" dist="38100" dir="2700000" algn="tl">
                        <a:srgbClr val="000000">
                          <a:alpha val="43137"/>
                        </a:srgbClr>
                      </a:outerShdw>
                    </a:effectLst>
                    <a:ea typeface="ＭＳ Ｐゴシック" charset="0"/>
                  </a:rPr>
                  <a:t>Estimate full joint distribution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endParaRPr lang="en-US" dirty="0">
                  <a:effectLst>
                    <a:outerShdw blurRad="38100" dist="38100" dir="2700000" algn="tl">
                      <a:srgbClr val="000000">
                        <a:alpha val="43137"/>
                      </a:srgbClr>
                    </a:outerShdw>
                  </a:effectLst>
                  <a:ea typeface="ＭＳ Ｐゴシック" charset="0"/>
                </a:endParaRPr>
              </a:p>
              <a:p>
                <a:pPr lvl="1">
                  <a:defRPr/>
                </a:pPr>
                <a:r>
                  <a:rPr lang="en-US" dirty="0">
                    <a:effectLst>
                      <a:outerShdw blurRad="38100" dist="38100" dir="2700000" algn="tl">
                        <a:srgbClr val="000000">
                          <a:alpha val="43137"/>
                        </a:srgbClr>
                      </a:outerShdw>
                    </a:effectLst>
                    <a:ea typeface="ＭＳ Ｐゴシック" charset="0"/>
                  </a:rPr>
                  <a:t>Use Bayes rule to obtain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 and</a:t>
                </a:r>
                <a:r>
                  <a:rPr lang="en-US" dirty="0">
                    <a:effectLst>
                      <a:outerShdw blurRad="38100" dist="38100" dir="2700000" algn="tl">
                        <a:srgbClr val="000000">
                          <a:alpha val="43137"/>
                        </a:srgbClr>
                      </a:outerShdw>
                    </a:effectLst>
                    <a:ea typeface="ＭＳ Ｐゴシック" charset="0"/>
                  </a:rPr>
                  <a:t> use </a:t>
                </a:r>
                <a:r>
                  <a:rPr lang="en-US" dirty="0">
                    <a:effectLst>
                      <a:outerShdw blurRad="38100" dist="38100" dir="2700000" algn="tl">
                        <a:srgbClr val="000000">
                          <a:alpha val="43137"/>
                        </a:srgbClr>
                      </a:outerShdw>
                    </a:effectLst>
                    <a:latin typeface="+mj-lt"/>
                    <a:ea typeface="ＭＳ Ｐゴシック" charset="0"/>
                  </a:rPr>
                  <a:t>argmax</a:t>
                </a:r>
                <a:r>
                  <a:rPr lang="en-US" dirty="0">
                    <a:effectLst>
                      <a:outerShdw blurRad="38100" dist="38100" dir="2700000" algn="tl">
                        <a:srgbClr val="000000">
                          <a:alpha val="43137"/>
                        </a:srgbClr>
                      </a:outerShdw>
                    </a:effectLst>
                    <a:ea typeface="ＭＳ Ｐゴシック" charset="0"/>
                  </a:rPr>
                  <a:t> for classification:</a:t>
                </a:r>
              </a:p>
              <a:p>
                <a:pPr lvl="1">
                  <a:defRPr/>
                </a:pPr>
                <a:endParaRPr lang="en-US" dirty="0">
                  <a:effectLst>
                    <a:outerShdw blurRad="38100" dist="38100" dir="2700000" algn="tl">
                      <a:srgbClr val="000000">
                        <a:alpha val="43137"/>
                      </a:srgbClr>
                    </a:outerShdw>
                  </a:effectLst>
                  <a:ea typeface="ＭＳ Ｐゴシック" charset="0"/>
                </a:endParaRPr>
              </a:p>
              <a:p>
                <a:pPr marL="457200" lvl="1" indent="0">
                  <a:buNone/>
                  <a:defRPr/>
                </a:pPr>
                <a14:m>
                  <m:oMathPara xmlns:m="http://schemas.openxmlformats.org/officeDocument/2006/math">
                    <m:oMathParaPr>
                      <m:jc m:val="centerGroup"/>
                    </m:oMathParaPr>
                    <m:oMath xmlns:m="http://schemas.openxmlformats.org/officeDocument/2006/math">
                      <m:acc>
                        <m:accPr>
                          <m:chr m:val="̂"/>
                          <m:ctrlPr>
                            <a:rPr lang="en-US" b="0" i="1" smtClean="0">
                              <a:effectLst/>
                              <a:latin typeface="Cambria Math" panose="02040503050406030204" pitchFamily="18" charset="0"/>
                              <a:ea typeface="ＭＳ Ｐゴシック" charset="0"/>
                            </a:rPr>
                          </m:ctrlPr>
                        </m:accPr>
                        <m:e>
                          <m:r>
                            <a:rPr lang="en-US" b="0" i="1" smtClean="0">
                              <a:effectLst/>
                              <a:latin typeface="Cambria Math" panose="02040503050406030204" pitchFamily="18" charset="0"/>
                              <a:ea typeface="ＭＳ Ｐゴシック" charset="0"/>
                            </a:rPr>
                            <m:t>𝑦</m:t>
                          </m:r>
                        </m:e>
                      </m:acc>
                      <m:r>
                        <a:rPr lang="en-US" b="0" i="1" smtClean="0">
                          <a:effectLst/>
                          <a:latin typeface="Cambria Math" panose="02040503050406030204" pitchFamily="18" charset="0"/>
                          <a:ea typeface="ＭＳ Ｐゴシック" charset="0"/>
                        </a:rPr>
                        <m:t>=</m:t>
                      </m:r>
                      <m:func>
                        <m:funcPr>
                          <m:ctrlPr>
                            <a:rPr lang="en-US" b="0" i="1" smtClean="0">
                              <a:effectLst/>
                              <a:latin typeface="Cambria Math" panose="02040503050406030204" pitchFamily="18" charset="0"/>
                              <a:ea typeface="ＭＳ Ｐゴシック" charset="0"/>
                            </a:rPr>
                          </m:ctrlPr>
                        </m:funcPr>
                        <m:fName>
                          <m:limLow>
                            <m:limLowPr>
                              <m:ctrlPr>
                                <a:rPr lang="en-US" b="0" i="1" smtClean="0">
                                  <a:effectLst/>
                                  <a:latin typeface="Cambria Math" panose="02040503050406030204" pitchFamily="18" charset="0"/>
                                  <a:ea typeface="ＭＳ Ｐゴシック" charset="0"/>
                                </a:rPr>
                              </m:ctrlPr>
                            </m:limLowPr>
                            <m:e>
                              <m:r>
                                <m:rPr>
                                  <m:sty m:val="p"/>
                                </m:rPr>
                                <a:rPr lang="en-US" b="0" i="0" smtClean="0">
                                  <a:effectLst/>
                                  <a:latin typeface="Cambria Math" panose="02040503050406030204" pitchFamily="18" charset="0"/>
                                  <a:ea typeface="ＭＳ Ｐゴシック" charset="0"/>
                                </a:rPr>
                                <m:t>argmax</m:t>
                              </m:r>
                            </m:e>
                            <m:lim>
                              <m:r>
                                <a:rPr lang="en-US" b="0" i="1" smtClean="0">
                                  <a:effectLst/>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b="0" i="1" smtClean="0">
                              <a:effectLst/>
                              <a:latin typeface="Cambria Math" panose="02040503050406030204" pitchFamily="18" charset="0"/>
                              <a:ea typeface="ＭＳ Ｐゴシック" charset="0"/>
                            </a:rPr>
                            <m:t>𝑃</m:t>
                          </m:r>
                          <m:d>
                            <m:dPr>
                              <m:ctrlPr>
                                <a:rPr lang="en-US" b="0" i="1" smtClean="0">
                                  <a:effectLst/>
                                  <a:latin typeface="Cambria Math" panose="02040503050406030204" pitchFamily="18" charset="0"/>
                                  <a:ea typeface="ＭＳ Ｐゴシック" charset="0"/>
                                </a:rPr>
                              </m:ctrlPr>
                            </m:dPr>
                            <m:e>
                              <m:r>
                                <a:rPr lang="en-US" b="0" i="1" smtClean="0">
                                  <a:effectLst/>
                                  <a:latin typeface="Cambria Math" panose="02040503050406030204" pitchFamily="18" charset="0"/>
                                  <a:ea typeface="ＭＳ Ｐゴシック" charset="0"/>
                                </a:rPr>
                                <m:t>𝑥</m:t>
                              </m:r>
                            </m:e>
                            <m:e>
                              <m:r>
                                <a:rPr lang="en-US" b="0" i="1" smtClean="0">
                                  <a:effectLst/>
                                  <a:latin typeface="Cambria Math" panose="02040503050406030204" pitchFamily="18" charset="0"/>
                                  <a:ea typeface="ＭＳ Ｐゴシック" charset="0"/>
                                </a:rPr>
                                <m:t>𝑦</m:t>
                              </m:r>
                            </m:e>
                          </m:d>
                        </m:e>
                      </m:func>
                    </m:oMath>
                  </m:oMathPara>
                </a14:m>
                <a:endParaRPr lang="en-US" dirty="0">
                  <a:effectLst>
                    <a:outerShdw blurRad="38100" dist="38100" dir="2700000" algn="tl">
                      <a:srgbClr val="000000">
                        <a:alpha val="43137"/>
                      </a:srgbClr>
                    </a:outerShdw>
                  </a:effectLst>
                  <a:ea typeface="ＭＳ Ｐゴシック" charset="0"/>
                </a:endParaRPr>
              </a:p>
              <a:p>
                <a:pPr>
                  <a:defRPr/>
                </a:pPr>
                <a:r>
                  <a:rPr lang="en-US" dirty="0">
                    <a:ea typeface="+mn-ea"/>
                    <a:cs typeface="+mn-cs"/>
                  </a:rPr>
                  <a:t>Discriminative model:</a:t>
                </a:r>
              </a:p>
              <a:p>
                <a:pPr lvl="1">
                  <a:defRPr/>
                </a:pPr>
                <a:r>
                  <a:rPr lang="en-US" dirty="0">
                    <a:effectLst>
                      <a:outerShdw blurRad="38100" dist="38100" dir="2700000" algn="tl">
                        <a:srgbClr val="000000">
                          <a:alpha val="43137"/>
                        </a:srgbClr>
                      </a:outerShdw>
                    </a:effectLst>
                    <a:ea typeface="ＭＳ Ｐゴシック" charset="0"/>
                  </a:rPr>
                  <a:t>Estimate </a:t>
                </a:r>
                <a:r>
                  <a:rPr lang="en-US" i="1" dirty="0">
                    <a:effectLst>
                      <a:outerShdw blurRad="38100" dist="38100" dir="2700000" algn="tl">
                        <a:srgbClr val="000000">
                          <a:alpha val="43137"/>
                        </a:srgbClr>
                      </a:outerShdw>
                    </a:effectLst>
                    <a:latin typeface="+mj-lt"/>
                    <a:ea typeface="ＭＳ Ｐゴシック" charset="0"/>
                  </a:rPr>
                  <a:t>P</a:t>
                </a:r>
                <a:r>
                  <a:rPr lang="en-US" dirty="0">
                    <a:effectLst>
                      <a:outerShdw blurRad="38100" dist="38100" dir="2700000" algn="tl">
                        <a:srgbClr val="000000">
                          <a:alpha val="43137"/>
                        </a:srgbClr>
                      </a:outerShdw>
                    </a:effectLst>
                    <a:latin typeface="+mj-lt"/>
                    <a:ea typeface="ＭＳ Ｐゴシック" charset="0"/>
                  </a:rPr>
                  <a:t>(</a:t>
                </a:r>
                <a:r>
                  <a:rPr lang="en-US" i="1" dirty="0">
                    <a:effectLst>
                      <a:outerShdw blurRad="38100" dist="38100" dir="2700000" algn="tl">
                        <a:srgbClr val="000000">
                          <a:alpha val="43137"/>
                        </a:srgbClr>
                      </a:outerShdw>
                    </a:effectLst>
                    <a:latin typeface="+mj-lt"/>
                    <a:ea typeface="ＭＳ Ｐゴシック" charset="0"/>
                  </a:rPr>
                  <a:t>y </a:t>
                </a:r>
                <a:r>
                  <a:rPr lang="en-US" dirty="0">
                    <a:effectLst>
                      <a:outerShdw blurRad="38100" dist="38100" dir="2700000" algn="tl">
                        <a:srgbClr val="000000">
                          <a:alpha val="43137"/>
                        </a:srgbClr>
                      </a:outerShdw>
                    </a:effectLst>
                    <a:latin typeface="+mj-lt"/>
                    <a:ea typeface="ＭＳ Ｐゴシック" charset="0"/>
                  </a:rPr>
                  <a:t>| </a:t>
                </a:r>
                <a:r>
                  <a:rPr lang="en-US" i="1" dirty="0">
                    <a:effectLst>
                      <a:outerShdw blurRad="38100" dist="38100" dir="2700000" algn="tl">
                        <a:srgbClr val="000000">
                          <a:alpha val="43137"/>
                        </a:srgbClr>
                      </a:outerShdw>
                    </a:effectLst>
                    <a:latin typeface="+mj-lt"/>
                    <a:ea typeface="ＭＳ Ｐゴシック" charset="0"/>
                  </a:rPr>
                  <a:t>x</a:t>
                </a:r>
                <a:r>
                  <a:rPr lang="en-US" dirty="0">
                    <a:effectLst>
                      <a:outerShdw blurRad="38100" dist="38100" dir="2700000" algn="tl">
                        <a:srgbClr val="000000">
                          <a:alpha val="43137"/>
                        </a:srgbClr>
                      </a:outerShdw>
                    </a:effectLst>
                    <a:latin typeface="+mj-lt"/>
                    <a:ea typeface="ＭＳ Ｐゴシック" charset="0"/>
                  </a:rPr>
                  <a:t>)</a:t>
                </a:r>
                <a:r>
                  <a:rPr lang="en-US" dirty="0">
                    <a:effectLst>
                      <a:outerShdw blurRad="38100" dist="38100" dir="2700000" algn="tl">
                        <a:srgbClr val="000000">
                          <a:alpha val="43137"/>
                        </a:srgbClr>
                      </a:outerShdw>
                    </a:effectLst>
                    <a:ea typeface="ＭＳ Ｐゴシック" charset="0"/>
                  </a:rPr>
                  <a:t> in order to predict </a:t>
                </a:r>
                <a:r>
                  <a:rPr lang="en-US" i="1" dirty="0">
                    <a:effectLst>
                      <a:outerShdw blurRad="38100" dist="38100" dir="2700000" algn="tl">
                        <a:srgbClr val="000000">
                          <a:alpha val="43137"/>
                        </a:srgbClr>
                      </a:outerShdw>
                    </a:effectLst>
                    <a:latin typeface="+mj-lt"/>
                    <a:ea typeface="ＭＳ Ｐゴシック" charset="0"/>
                  </a:rPr>
                  <a:t>y</a:t>
                </a:r>
                <a:r>
                  <a:rPr lang="en-US" dirty="0">
                    <a:effectLst>
                      <a:outerShdw blurRad="38100" dist="38100" dir="2700000" algn="tl">
                        <a:srgbClr val="000000">
                          <a:alpha val="43137"/>
                        </a:srgbClr>
                      </a:outerShdw>
                    </a:effectLst>
                    <a:ea typeface="ＭＳ Ｐゴシック" charset="0"/>
                  </a:rPr>
                  <a:t> from </a:t>
                </a:r>
                <a:r>
                  <a:rPr lang="en-US" i="1" dirty="0">
                    <a:effectLst>
                      <a:outerShdw blurRad="38100" dist="38100" dir="2700000" algn="tl">
                        <a:srgbClr val="000000">
                          <a:alpha val="43137"/>
                        </a:srgbClr>
                      </a:outerShdw>
                    </a:effectLst>
                    <a:latin typeface="+mj-lt"/>
                    <a:ea typeface="ＭＳ Ｐゴシック" charset="0"/>
                  </a:rPr>
                  <a:t>x</a:t>
                </a:r>
              </a:p>
              <a:p>
                <a:pPr marL="357187" lvl="1" indent="0">
                  <a:buNone/>
                  <a:defRPr/>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ＭＳ Ｐゴシック" charset="0"/>
                            </a:rPr>
                          </m:ctrlPr>
                        </m:accPr>
                        <m:e>
                          <m:r>
                            <a:rPr lang="en-US" i="1">
                              <a:latin typeface="Cambria Math" panose="02040503050406030204" pitchFamily="18" charset="0"/>
                              <a:ea typeface="ＭＳ Ｐゴシック" charset="0"/>
                            </a:rPr>
                            <m:t>𝑦</m:t>
                          </m:r>
                        </m:e>
                      </m:acc>
                      <m:r>
                        <a:rPr lang="en-US" i="1">
                          <a:latin typeface="Cambria Math" panose="02040503050406030204" pitchFamily="18" charset="0"/>
                          <a:ea typeface="ＭＳ Ｐゴシック" charset="0"/>
                        </a:rPr>
                        <m:t>=</m:t>
                      </m:r>
                      <m:func>
                        <m:funcPr>
                          <m:ctrlPr>
                            <a:rPr lang="en-US" i="1">
                              <a:latin typeface="Cambria Math" panose="02040503050406030204" pitchFamily="18" charset="0"/>
                              <a:ea typeface="ＭＳ Ｐゴシック" charset="0"/>
                            </a:rPr>
                          </m:ctrlPr>
                        </m:funcPr>
                        <m:fName>
                          <m:limLow>
                            <m:limLowPr>
                              <m:ctrlPr>
                                <a:rPr lang="en-US" i="1">
                                  <a:latin typeface="Cambria Math" panose="02040503050406030204" pitchFamily="18" charset="0"/>
                                  <a:ea typeface="ＭＳ Ｐゴシック" charset="0"/>
                                </a:rPr>
                              </m:ctrlPr>
                            </m:limLowPr>
                            <m:e>
                              <m:r>
                                <m:rPr>
                                  <m:sty m:val="p"/>
                                </m:rPr>
                                <a:rPr lang="en-US">
                                  <a:latin typeface="Cambria Math" panose="02040503050406030204" pitchFamily="18" charset="0"/>
                                  <a:ea typeface="ＭＳ Ｐゴシック" charset="0"/>
                                </a:rPr>
                                <m:t>argmax</m:t>
                              </m:r>
                            </m:e>
                            <m:lim>
                              <m:r>
                                <a:rPr lang="en-US" i="1">
                                  <a:latin typeface="Cambria Math" panose="02040503050406030204" pitchFamily="18" charset="0"/>
                                  <a:ea typeface="ＭＳ Ｐゴシック" charset="0"/>
                                </a:rPr>
                                <m:t>𝑦</m:t>
                              </m:r>
                            </m:lim>
                          </m:limLow>
                        </m:fName>
                        <m:e>
                          <m:r>
                            <a:rPr lang="en-US" i="1">
                              <a:latin typeface="Cambria Math" panose="02040503050406030204" pitchFamily="18" charset="0"/>
                              <a:ea typeface="ＭＳ Ｐゴシック" charset="0"/>
                            </a:rPr>
                            <m:t>𝑃</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𝑦</m:t>
                          </m:r>
                          <m:r>
                            <a:rPr lang="en-US" i="1">
                              <a:latin typeface="Cambria Math" panose="02040503050406030204" pitchFamily="18" charset="0"/>
                              <a:ea typeface="ＭＳ Ｐゴシック" charset="0"/>
                            </a:rPr>
                            <m:t>|</m:t>
                          </m:r>
                          <m:r>
                            <a:rPr lang="en-US" i="1">
                              <a:latin typeface="Cambria Math" panose="02040503050406030204" pitchFamily="18" charset="0"/>
                              <a:ea typeface="ＭＳ Ｐゴシック" charset="0"/>
                            </a:rPr>
                            <m:t>𝑥</m:t>
                          </m:r>
                          <m:r>
                            <a:rPr lang="en-US" i="1">
                              <a:latin typeface="Cambria Math" panose="02040503050406030204" pitchFamily="18" charset="0"/>
                              <a:ea typeface="ＭＳ Ｐゴシック" charset="0"/>
                            </a:rPr>
                            <m:t>)</m:t>
                          </m:r>
                        </m:e>
                      </m:func>
                    </m:oMath>
                  </m:oMathPara>
                </a14:m>
                <a:endParaRPr lang="en-US" i="1" dirty="0">
                  <a:effectLst>
                    <a:outerShdw blurRad="38100" dist="38100" dir="2700000" algn="tl">
                      <a:srgbClr val="000000">
                        <a:alpha val="43137"/>
                      </a:srgbClr>
                    </a:outerShdw>
                  </a:effectLst>
                  <a:latin typeface="+mj-lt"/>
                  <a:ea typeface="ＭＳ Ｐゴシック" charset="0"/>
                </a:endParaRPr>
              </a:p>
              <a:p>
                <a:pPr>
                  <a:defRPr/>
                </a:pPr>
                <a:endParaRPr lang="en-US" dirty="0">
                  <a:latin typeface="+mj-lt"/>
                  <a:ea typeface="+mn-ea"/>
                  <a:cs typeface="+mn-cs"/>
                </a:endParaRPr>
              </a:p>
            </p:txBody>
          </p:sp>
        </mc:Choice>
        <mc:Fallback>
          <p:sp>
            <p:nvSpPr>
              <p:cNvPr id="3" name="Content Placeholder 2">
                <a:extLst>
                  <a:ext uri="{FF2B5EF4-FFF2-40B4-BE49-F238E27FC236}">
                    <a16:creationId xmlns:a16="http://schemas.microsoft.com/office/drawing/2014/main" id="{55CB669F-B620-4CA3-8CF9-7B54CFA0D067}"/>
                  </a:ext>
                </a:extLst>
              </p:cNvPr>
              <p:cNvSpPr>
                <a:spLocks noGrp="1" noRot="1" noChangeAspect="1" noMove="1" noResize="1" noEditPoints="1" noAdjustHandles="1" noChangeArrowheads="1" noChangeShapeType="1" noTextEdit="1"/>
              </p:cNvSpPr>
              <p:nvPr>
                <p:ph sz="half" idx="1"/>
              </p:nvPr>
            </p:nvSpPr>
            <p:spPr>
              <a:xfrm>
                <a:off x="1219200" y="1278321"/>
                <a:ext cx="5486400" cy="5255830"/>
              </a:xfrm>
              <a:blipFill>
                <a:blip r:embed="rId2"/>
                <a:stretch>
                  <a:fillRect l="-889" t="-1044" r="-144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8069F026-C650-4D69-91D2-8C9F4ECB8DE2}"/>
              </a:ext>
            </a:extLst>
          </p:cNvPr>
          <p:cNvSpPr>
            <a:spLocks noGrp="1"/>
          </p:cNvSpPr>
          <p:nvPr>
            <p:ph sz="half" idx="10"/>
          </p:nvPr>
        </p:nvSpPr>
        <p:spPr/>
        <p:txBody>
          <a:bodyPr/>
          <a:lstStyle/>
          <a:p>
            <a:r>
              <a:rPr lang="en-US" dirty="0"/>
              <a:t>Generative:</a:t>
            </a:r>
          </a:p>
          <a:p>
            <a:pPr lvl="1"/>
            <a:r>
              <a:rPr lang="en-US" dirty="0"/>
              <a:t>Naïve Bayes</a:t>
            </a:r>
          </a:p>
          <a:p>
            <a:pPr lvl="1"/>
            <a:r>
              <a:rPr lang="en-US" dirty="0"/>
              <a:t>HMM</a:t>
            </a:r>
          </a:p>
          <a:p>
            <a:pPr lvl="1"/>
            <a:endParaRPr lang="en-US" dirty="0"/>
          </a:p>
          <a:p>
            <a:pPr lvl="1"/>
            <a:endParaRPr lang="en-US" dirty="0"/>
          </a:p>
          <a:p>
            <a:pPr lvl="1"/>
            <a:endParaRPr lang="en-US" dirty="0"/>
          </a:p>
          <a:p>
            <a:pPr lvl="1"/>
            <a:endParaRPr lang="en-US" dirty="0"/>
          </a:p>
          <a:p>
            <a:r>
              <a:rPr lang="en-US" dirty="0"/>
              <a:t>Discriminative:</a:t>
            </a:r>
          </a:p>
          <a:p>
            <a:pPr lvl="1"/>
            <a:r>
              <a:rPr lang="en-US" dirty="0"/>
              <a:t>Max Entropy, Logistic Regression</a:t>
            </a:r>
          </a:p>
          <a:p>
            <a:pPr lvl="1"/>
            <a:r>
              <a:rPr lang="en-US" dirty="0"/>
              <a:t>Conditional Random Fields</a:t>
            </a:r>
          </a:p>
          <a:p>
            <a:pPr lvl="1"/>
            <a:r>
              <a:rPr lang="en-US" dirty="0"/>
              <a:t>Support Vector Machines</a:t>
            </a:r>
          </a:p>
          <a:p>
            <a:pPr lvl="1"/>
            <a:r>
              <a:rPr lang="en-US" dirty="0"/>
              <a:t>CNN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AFD473A0-5806-43BA-B5C9-A4B9921BE0E3}"/>
              </a:ext>
            </a:extLst>
          </p:cNvPr>
          <p:cNvSpPr>
            <a:spLocks noGrp="1" noChangeArrowheads="1"/>
          </p:cNvSpPr>
          <p:nvPr>
            <p:ph type="title"/>
          </p:nvPr>
        </p:nvSpPr>
        <p:spPr>
          <a:xfrm>
            <a:off x="1676400" y="0"/>
            <a:ext cx="8763000" cy="762001"/>
          </a:xfrm>
        </p:spPr>
        <p:txBody>
          <a:bodyPr/>
          <a:lstStyle/>
          <a:p>
            <a:pPr eaLnBrk="1" hangingPunct="1"/>
            <a:r>
              <a:rPr lang="en-US" altLang="it-IT" dirty="0"/>
              <a:t>Reminder: Naïve Bayes Learner</a:t>
            </a:r>
          </a:p>
        </p:txBody>
      </p:sp>
      <p:sp>
        <p:nvSpPr>
          <p:cNvPr id="36869" name="Text Box 4">
            <a:extLst>
              <a:ext uri="{FF2B5EF4-FFF2-40B4-BE49-F238E27FC236}">
                <a16:creationId xmlns:a16="http://schemas.microsoft.com/office/drawing/2014/main" id="{2C40CE11-D688-403E-AC32-E40F90B7C44D}"/>
              </a:ext>
            </a:extLst>
          </p:cNvPr>
          <p:cNvSpPr txBox="1">
            <a:spLocks noChangeArrowheads="1"/>
          </p:cNvSpPr>
          <p:nvPr/>
        </p:nvSpPr>
        <p:spPr bwMode="auto">
          <a:xfrm>
            <a:off x="1790700" y="1066800"/>
            <a:ext cx="8096250" cy="2462213"/>
          </a:xfrm>
          <a:prstGeom prst="rect">
            <a:avLst/>
          </a:prstGeom>
          <a:noFill/>
          <a:ln w="9525">
            <a:noFill/>
            <a:miter lim="800000"/>
            <a:headEnd/>
            <a:tailEnd/>
          </a:ln>
        </p:spPr>
        <p:txBody>
          <a:bodyPr>
            <a:spAutoFit/>
          </a:bodyPr>
          <a:lstStyle/>
          <a:p>
            <a:pPr algn="l">
              <a:spcBef>
                <a:spcPct val="50000"/>
              </a:spcBef>
              <a:defRPr/>
            </a:pPr>
            <a:r>
              <a:rPr lang="en-US" sz="2800" b="1" dirty="0">
                <a:latin typeface="Tahoma (Body)" charset="0"/>
                <a:ea typeface="Tahoma (Body)" charset="0"/>
                <a:cs typeface="Tahoma (Body)" charset="0"/>
              </a:rPr>
              <a:t>Train</a:t>
            </a:r>
            <a:r>
              <a:rPr lang="en-US" sz="1200" b="1" dirty="0">
                <a:latin typeface="Tahoma (Body)" charset="0"/>
                <a:ea typeface="Tahoma (Body)" charset="0"/>
                <a:cs typeface="Tahoma (Body)" charset="0"/>
              </a:rPr>
              <a:t>:</a:t>
            </a:r>
            <a:endParaRPr lang="en-US" sz="1200" b="1" u="sng" dirty="0">
              <a:latin typeface="Tahoma (Body)" charset="0"/>
              <a:ea typeface="Tahoma (Body)" charset="0"/>
              <a:cs typeface="Tahoma (Body)" charset="0"/>
            </a:endParaRPr>
          </a:p>
          <a:p>
            <a:pPr algn="l">
              <a:spcBef>
                <a:spcPct val="50000"/>
              </a:spcBef>
              <a:defRPr/>
            </a:pPr>
            <a:r>
              <a:rPr lang="en-US" sz="2800" dirty="0">
                <a:latin typeface="Tahoma (Body)" charset="0"/>
                <a:ea typeface="Tahoma (Body)" charset="0"/>
                <a:cs typeface="Tahoma (Body)" charset="0"/>
              </a:rPr>
              <a:t>For each class </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Tahoma (Body)" charset="0"/>
                <a:ea typeface="Tahoma (Body)" charset="0"/>
                <a:cs typeface="Tahoma (Body)" charset="0"/>
              </a:rPr>
              <a:t> of documents</a:t>
            </a:r>
          </a:p>
          <a:p>
            <a:pPr algn="l">
              <a:spcBef>
                <a:spcPct val="50000"/>
              </a:spcBef>
              <a:defRPr/>
            </a:pPr>
            <a:r>
              <a:rPr lang="en-US" sz="2800" dirty="0">
                <a:latin typeface="Tahoma (Body)" charset="0"/>
                <a:ea typeface="Tahoma (Body)" charset="0"/>
                <a:cs typeface="Tahoma (Body)" charset="0"/>
              </a:rPr>
              <a:t> 1. Estimate </a:t>
            </a:r>
            <a:r>
              <a:rPr lang="en-US" sz="2800" i="1" dirty="0">
                <a:latin typeface="+mj-lt"/>
                <a:ea typeface="Tahoma (Body)" charset="0"/>
                <a:cs typeface="Tahoma (Body)" charset="0"/>
              </a:rPr>
              <a:t>P</a:t>
            </a:r>
            <a:r>
              <a:rPr lang="en-US" sz="2800" dirty="0">
                <a:latin typeface="+mj-lt"/>
                <a:ea typeface="Tahoma (Body)" charset="0"/>
                <a:cs typeface="Tahoma (Body)" charset="0"/>
              </a:rPr>
              <a:t>(</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mj-lt"/>
                <a:ea typeface="Tahoma (Body)" charset="0"/>
                <a:cs typeface="Tahoma (Body)" charset="0"/>
              </a:rPr>
              <a:t>)</a:t>
            </a:r>
          </a:p>
          <a:p>
            <a:pPr algn="l">
              <a:spcBef>
                <a:spcPct val="50000"/>
              </a:spcBef>
              <a:defRPr/>
            </a:pPr>
            <a:r>
              <a:rPr lang="en-US" sz="2800" dirty="0">
                <a:latin typeface="Tahoma (Body)" charset="0"/>
                <a:ea typeface="Tahoma (Body)" charset="0"/>
                <a:cs typeface="Tahoma (Body)" charset="0"/>
              </a:rPr>
              <a:t> 2. For each word </a:t>
            </a:r>
            <a:r>
              <a:rPr lang="en-US" sz="2800" i="1" dirty="0" err="1">
                <a:latin typeface="+mj-lt"/>
                <a:ea typeface="Tahoma (Body)" charset="0"/>
                <a:cs typeface="Tahoma (Body)" charset="0"/>
              </a:rPr>
              <a:t>w</a:t>
            </a:r>
            <a:r>
              <a:rPr lang="en-US" sz="2800" i="1" baseline="-25000" dirty="0" err="1">
                <a:latin typeface="+mj-lt"/>
                <a:ea typeface="Tahoma (Body)" charset="0"/>
                <a:cs typeface="Tahoma (Body)" charset="0"/>
              </a:rPr>
              <a:t>i</a:t>
            </a:r>
            <a:r>
              <a:rPr lang="en-US" sz="2800" dirty="0">
                <a:latin typeface="Tahoma (Body)" charset="0"/>
                <a:ea typeface="Tahoma (Body)" charset="0"/>
                <a:cs typeface="Tahoma (Body)" charset="0"/>
              </a:rPr>
              <a:t> estimate </a:t>
            </a:r>
            <a:r>
              <a:rPr lang="en-US" sz="2800" i="1" dirty="0">
                <a:latin typeface="+mj-lt"/>
                <a:ea typeface="Tahoma (Body)" charset="0"/>
                <a:cs typeface="Tahoma (Body)" charset="0"/>
              </a:rPr>
              <a:t>P</a:t>
            </a:r>
            <a:r>
              <a:rPr lang="en-US" sz="2800" dirty="0">
                <a:latin typeface="+mj-lt"/>
                <a:ea typeface="Tahoma (Body)" charset="0"/>
                <a:cs typeface="Tahoma (Body)" charset="0"/>
              </a:rPr>
              <a:t>(</a:t>
            </a:r>
            <a:r>
              <a:rPr lang="en-US" sz="2800" i="1" dirty="0" err="1">
                <a:latin typeface="+mj-lt"/>
                <a:ea typeface="Tahoma (Body)" charset="0"/>
                <a:cs typeface="Tahoma (Body)" charset="0"/>
              </a:rPr>
              <a:t>w</a:t>
            </a:r>
            <a:r>
              <a:rPr lang="en-US" sz="2800" i="1" baseline="-25000" dirty="0" err="1">
                <a:latin typeface="+mj-lt"/>
                <a:ea typeface="Tahoma (Body)" charset="0"/>
                <a:cs typeface="Tahoma (Body)" charset="0"/>
              </a:rPr>
              <a:t>i</a:t>
            </a:r>
            <a:r>
              <a:rPr lang="en-US" sz="2800" i="1" dirty="0">
                <a:latin typeface="+mj-lt"/>
                <a:ea typeface="Tahoma (Body)" charset="0"/>
                <a:cs typeface="Tahoma (Body)" charset="0"/>
              </a:rPr>
              <a:t> | </a:t>
            </a:r>
            <a:r>
              <a:rPr lang="en-US" sz="2800" i="1" dirty="0" err="1">
                <a:latin typeface="+mj-lt"/>
                <a:ea typeface="Tahoma (Body)" charset="0"/>
                <a:cs typeface="Tahoma (Body)" charset="0"/>
              </a:rPr>
              <a:t>c</a:t>
            </a:r>
            <a:r>
              <a:rPr lang="en-US" sz="2800" i="1" baseline="-25000" dirty="0" err="1">
                <a:latin typeface="+mj-lt"/>
                <a:ea typeface="Tahoma (Body)" charset="0"/>
                <a:cs typeface="Tahoma (Body)" charset="0"/>
              </a:rPr>
              <a:t>j</a:t>
            </a:r>
            <a:r>
              <a:rPr lang="en-US" sz="2800" dirty="0">
                <a:latin typeface="+mj-lt"/>
                <a:ea typeface="Tahoma (Body)" charset="0"/>
                <a:cs typeface="Tahoma (Body)" charset="0"/>
              </a:rPr>
              <a:t>)</a:t>
            </a:r>
            <a:endParaRPr lang="en-US" sz="3200" dirty="0">
              <a:latin typeface="+mj-lt"/>
              <a:ea typeface="Tahoma (Body)" charset="0"/>
              <a:cs typeface="Tahoma (Body)" charset="0"/>
            </a:endParaRPr>
          </a:p>
        </p:txBody>
      </p:sp>
      <p:sp>
        <p:nvSpPr>
          <p:cNvPr id="27651" name="Text Box 5">
            <a:extLst>
              <a:ext uri="{FF2B5EF4-FFF2-40B4-BE49-F238E27FC236}">
                <a16:creationId xmlns:a16="http://schemas.microsoft.com/office/drawing/2014/main" id="{AF3ADBE4-295D-4452-BA67-1BBA3BA88C0C}"/>
              </a:ext>
            </a:extLst>
          </p:cNvPr>
          <p:cNvSpPr txBox="1">
            <a:spLocks noChangeArrowheads="1"/>
          </p:cNvSpPr>
          <p:nvPr/>
        </p:nvSpPr>
        <p:spPr bwMode="auto">
          <a:xfrm>
            <a:off x="1676400" y="3798887"/>
            <a:ext cx="78105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ea typeface="MS PGothic" panose="020B0600070205080204" pitchFamily="34" charset="-128"/>
              </a:defRPr>
            </a:lvl1pPr>
            <a:lvl2pPr>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a:spcBef>
                <a:spcPct val="50000"/>
              </a:spcBef>
            </a:pPr>
            <a:r>
              <a:rPr lang="en-US" altLang="it-IT" sz="3200" b="1" dirty="0">
                <a:latin typeface="Tahoma (Body)" charset="0"/>
              </a:rPr>
              <a:t>Classify (doc):</a:t>
            </a:r>
          </a:p>
          <a:p>
            <a:pPr lvl="1" algn="l">
              <a:spcBef>
                <a:spcPct val="50000"/>
              </a:spcBef>
            </a:pPr>
            <a:r>
              <a:rPr lang="en-US" altLang="it-IT" sz="2800" dirty="0">
                <a:latin typeface="Tahoma (Body)" charset="0"/>
              </a:rPr>
              <a:t>Assign </a:t>
            </a:r>
            <a:r>
              <a:rPr lang="en-US" altLang="it-IT" sz="2800" i="1" dirty="0">
                <a:latin typeface="Tahoma (Body)" charset="0"/>
              </a:rPr>
              <a:t>doc</a:t>
            </a:r>
            <a:r>
              <a:rPr lang="en-US" altLang="it-IT" sz="2800" dirty="0">
                <a:latin typeface="Tahoma (Body)" charset="0"/>
              </a:rPr>
              <a:t> to most probable class</a:t>
            </a:r>
            <a:endParaRPr lang="en-US" altLang="it-IT" sz="3600" b="1" u="sng" dirty="0">
              <a:latin typeface="Tahoma (Body)" charset="0"/>
            </a:endParaRPr>
          </a:p>
        </p:txBody>
      </p:sp>
      <p:graphicFrame>
        <p:nvGraphicFramePr>
          <p:cNvPr id="27652" name="Object 2">
            <a:extLst>
              <a:ext uri="{FF2B5EF4-FFF2-40B4-BE49-F238E27FC236}">
                <a16:creationId xmlns:a16="http://schemas.microsoft.com/office/drawing/2014/main" id="{36E858CA-2F59-4FB7-937B-8F555C0FA426}"/>
              </a:ext>
            </a:extLst>
          </p:cNvPr>
          <p:cNvGraphicFramePr>
            <a:graphicFrameLocks noChangeAspect="1"/>
          </p:cNvGraphicFramePr>
          <p:nvPr>
            <p:extLst>
              <p:ext uri="{D42A27DB-BD31-4B8C-83A1-F6EECF244321}">
                <p14:modId xmlns:p14="http://schemas.microsoft.com/office/powerpoint/2010/main" val="1370535649"/>
              </p:ext>
            </p:extLst>
          </p:nvPr>
        </p:nvGraphicFramePr>
        <p:xfrm>
          <a:off x="2814639" y="5186363"/>
          <a:ext cx="6010275" cy="1138237"/>
        </p:xfrm>
        <a:graphic>
          <a:graphicData uri="http://schemas.openxmlformats.org/presentationml/2006/ole">
            <mc:AlternateContent xmlns:mc="http://schemas.openxmlformats.org/markup-compatibility/2006">
              <mc:Choice xmlns:v="urn:schemas-microsoft-com:vml" Requires="v">
                <p:oleObj spid="_x0000_s27690" name="Equation" r:id="rId4" imgW="1930400" imgH="368300" progId="Equation.3">
                  <p:embed/>
                </p:oleObj>
              </mc:Choice>
              <mc:Fallback>
                <p:oleObj name="Equation" r:id="rId4" imgW="1930400" imgH="368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39" y="5186363"/>
                        <a:ext cx="6010275" cy="11382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3" name="Picture 28">
            <a:extLst>
              <a:ext uri="{FF2B5EF4-FFF2-40B4-BE49-F238E27FC236}">
                <a16:creationId xmlns:a16="http://schemas.microsoft.com/office/drawing/2014/main" id="{280D7352-CEF7-45E5-9DC2-8351D7B27D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0263" t="25000" r="28947" b="32895"/>
          <a:stretch>
            <a:fillRect/>
          </a:stretch>
        </p:blipFill>
        <p:spPr bwMode="auto">
          <a:xfrm>
            <a:off x="8991600" y="1700213"/>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Footer Placeholder 4">
            <a:extLst>
              <a:ext uri="{FF2B5EF4-FFF2-40B4-BE49-F238E27FC236}">
                <a16:creationId xmlns:a16="http://schemas.microsoft.com/office/drawing/2014/main" id="{7215D58B-813B-4697-816D-F190E0D2FBC7}"/>
              </a:ext>
            </a:extLst>
          </p:cNvPr>
          <p:cNvSpPr txBox="1">
            <a:spLocks/>
          </p:cNvSpPr>
          <p:nvPr/>
        </p:nvSpPr>
        <p:spPr bwMode="auto">
          <a:xfrm>
            <a:off x="16002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D01C41A1-6B99-4FCE-922C-944EC18D8D8A}"/>
              </a:ext>
            </a:extLst>
          </p:cNvPr>
          <p:cNvSpPr>
            <a:spLocks noGrp="1" noChangeArrowheads="1"/>
          </p:cNvSpPr>
          <p:nvPr>
            <p:ph type="title"/>
          </p:nvPr>
        </p:nvSpPr>
        <p:spPr/>
        <p:txBody>
          <a:bodyPr/>
          <a:lstStyle/>
          <a:p>
            <a:pPr eaLnBrk="1" hangingPunct="1"/>
            <a:r>
              <a:rPr lang="en-US" altLang="it-IT" sz="4800"/>
              <a:t>Logistic Regression</a:t>
            </a:r>
          </a:p>
        </p:txBody>
      </p:sp>
      <p:sp>
        <p:nvSpPr>
          <p:cNvPr id="38918" name="Content Placeholder 12">
            <a:extLst>
              <a:ext uri="{FF2B5EF4-FFF2-40B4-BE49-F238E27FC236}">
                <a16:creationId xmlns:a16="http://schemas.microsoft.com/office/drawing/2014/main" id="{74D5940B-5293-44BF-A65B-F5EE574053FA}"/>
              </a:ext>
            </a:extLst>
          </p:cNvPr>
          <p:cNvSpPr>
            <a:spLocks noGrp="1"/>
          </p:cNvSpPr>
          <p:nvPr>
            <p:ph idx="1"/>
          </p:nvPr>
        </p:nvSpPr>
        <p:spPr/>
        <p:txBody>
          <a:bodyPr/>
          <a:lstStyle/>
          <a:p>
            <a:pPr eaLnBrk="1" hangingPunct="1"/>
            <a:r>
              <a:rPr lang="en-US" altLang="it-IT" dirty="0"/>
              <a:t>How to compute:</a:t>
            </a:r>
          </a:p>
          <a:p>
            <a:pPr eaLnBrk="1" hangingPunct="1"/>
            <a:r>
              <a:rPr lang="en-US" altLang="it-IT" dirty="0"/>
              <a:t>Naïve Bayes:</a:t>
            </a:r>
          </a:p>
          <a:p>
            <a:pPr marL="357187" lvl="1" indent="0" eaLnBrk="1" hangingPunct="1">
              <a:buNone/>
            </a:pPr>
            <a:r>
              <a:rPr lang="en-US" altLang="it-IT" dirty="0"/>
              <a:t>Use Bayes rule:</a:t>
            </a:r>
          </a:p>
          <a:p>
            <a:pPr eaLnBrk="1" hangingPunct="1"/>
            <a:endParaRPr lang="en-US" altLang="it-IT" dirty="0"/>
          </a:p>
          <a:p>
            <a:pPr eaLnBrk="1" hangingPunct="1"/>
            <a:endParaRPr lang="en-US" altLang="it-IT" dirty="0"/>
          </a:p>
          <a:p>
            <a:pPr eaLnBrk="1" hangingPunct="1"/>
            <a:endParaRPr lang="en-US" altLang="it-IT" dirty="0"/>
          </a:p>
          <a:p>
            <a:pPr eaLnBrk="1" hangingPunct="1"/>
            <a:r>
              <a:rPr lang="en-US" altLang="it-IT" dirty="0"/>
              <a:t>Logistic Regression</a:t>
            </a:r>
          </a:p>
          <a:p>
            <a:pPr lvl="1" eaLnBrk="1" hangingPunct="1"/>
            <a:r>
              <a:rPr lang="en-US" altLang="it-IT" dirty="0"/>
              <a:t>Compute posterior probability directly:</a:t>
            </a:r>
          </a:p>
        </p:txBody>
      </p:sp>
      <p:graphicFrame>
        <p:nvGraphicFramePr>
          <p:cNvPr id="29699" name="Object 2">
            <a:extLst>
              <a:ext uri="{FF2B5EF4-FFF2-40B4-BE49-F238E27FC236}">
                <a16:creationId xmlns:a16="http://schemas.microsoft.com/office/drawing/2014/main" id="{D54A7F40-190C-4116-9AA0-54C50CFC5A22}"/>
              </a:ext>
            </a:extLst>
          </p:cNvPr>
          <p:cNvGraphicFramePr>
            <a:graphicFrameLocks noChangeAspect="1"/>
          </p:cNvGraphicFramePr>
          <p:nvPr>
            <p:extLst>
              <p:ext uri="{D42A27DB-BD31-4B8C-83A1-F6EECF244321}">
                <p14:modId xmlns:p14="http://schemas.microsoft.com/office/powerpoint/2010/main" val="4110622496"/>
              </p:ext>
            </p:extLst>
          </p:nvPr>
        </p:nvGraphicFramePr>
        <p:xfrm>
          <a:off x="5848351" y="1219201"/>
          <a:ext cx="3954463" cy="1020763"/>
        </p:xfrm>
        <a:graphic>
          <a:graphicData uri="http://schemas.openxmlformats.org/presentationml/2006/ole">
            <mc:AlternateContent xmlns:mc="http://schemas.openxmlformats.org/markup-compatibility/2006">
              <mc:Choice xmlns:v="urn:schemas-microsoft-com:vml" Requires="v">
                <p:oleObj spid="_x0000_s29804" name="Equation" r:id="rId4" imgW="1269449" imgH="330057" progId="Equation.3">
                  <p:embed/>
                </p:oleObj>
              </mc:Choice>
              <mc:Fallback>
                <p:oleObj name="Equation" r:id="rId4" imgW="1269449" imgH="33005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351" y="1219201"/>
                        <a:ext cx="3954463" cy="1020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3">
            <a:extLst>
              <a:ext uri="{FF2B5EF4-FFF2-40B4-BE49-F238E27FC236}">
                <a16:creationId xmlns:a16="http://schemas.microsoft.com/office/drawing/2014/main" id="{D6A33D43-FAC1-438C-8C04-FD67E4544B4B}"/>
              </a:ext>
            </a:extLst>
          </p:cNvPr>
          <p:cNvGraphicFramePr>
            <a:graphicFrameLocks noChangeAspect="1"/>
          </p:cNvGraphicFramePr>
          <p:nvPr>
            <p:extLst>
              <p:ext uri="{D42A27DB-BD31-4B8C-83A1-F6EECF244321}">
                <p14:modId xmlns:p14="http://schemas.microsoft.com/office/powerpoint/2010/main" val="392511817"/>
              </p:ext>
            </p:extLst>
          </p:nvPr>
        </p:nvGraphicFramePr>
        <p:xfrm>
          <a:off x="3333750" y="2743200"/>
          <a:ext cx="5772150" cy="1138238"/>
        </p:xfrm>
        <a:graphic>
          <a:graphicData uri="http://schemas.openxmlformats.org/presentationml/2006/ole">
            <mc:AlternateContent xmlns:mc="http://schemas.openxmlformats.org/markup-compatibility/2006">
              <mc:Choice xmlns:v="urn:schemas-microsoft-com:vml" Requires="v">
                <p:oleObj spid="_x0000_s29805" name="Equation" r:id="rId6" imgW="1854200" imgH="368300" progId="Equation.3">
                  <p:embed/>
                </p:oleObj>
              </mc:Choice>
              <mc:Fallback>
                <p:oleObj name="Equation" r:id="rId6" imgW="1854200" imgH="368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0" y="2743200"/>
                        <a:ext cx="5772150" cy="1138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4">
            <a:extLst>
              <a:ext uri="{FF2B5EF4-FFF2-40B4-BE49-F238E27FC236}">
                <a16:creationId xmlns:a16="http://schemas.microsoft.com/office/drawing/2014/main" id="{84027D9C-737A-4F42-8886-07027CD9F2F6}"/>
              </a:ext>
            </a:extLst>
          </p:cNvPr>
          <p:cNvGraphicFramePr>
            <a:graphicFrameLocks noChangeAspect="1"/>
          </p:cNvGraphicFramePr>
          <p:nvPr>
            <p:extLst>
              <p:ext uri="{D42A27DB-BD31-4B8C-83A1-F6EECF244321}">
                <p14:modId xmlns:p14="http://schemas.microsoft.com/office/powerpoint/2010/main" val="1320604669"/>
              </p:ext>
            </p:extLst>
          </p:nvPr>
        </p:nvGraphicFramePr>
        <p:xfrm>
          <a:off x="3886201" y="5105401"/>
          <a:ext cx="4943475" cy="1254125"/>
        </p:xfrm>
        <a:graphic>
          <a:graphicData uri="http://schemas.openxmlformats.org/presentationml/2006/ole">
            <mc:AlternateContent xmlns:mc="http://schemas.openxmlformats.org/markup-compatibility/2006">
              <mc:Choice xmlns:v="urn:schemas-microsoft-com:vml" Requires="v">
                <p:oleObj spid="_x0000_s29806" name="Equation" r:id="rId8" imgW="1587500" imgH="406400" progId="Equation.3">
                  <p:embed/>
                </p:oleObj>
              </mc:Choice>
              <mc:Fallback>
                <p:oleObj name="Equation" r:id="rId8" imgW="1587500" imgH="4064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1" y="5105401"/>
                        <a:ext cx="4943475" cy="1254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EC36298-F349-440E-864D-0B98E7AA7085}"/>
              </a:ext>
            </a:extLst>
          </p:cNvPr>
          <p:cNvSpPr>
            <a:spLocks noGrp="1"/>
          </p:cNvSpPr>
          <p:nvPr>
            <p:ph type="title"/>
          </p:nvPr>
        </p:nvSpPr>
        <p:spPr/>
        <p:txBody>
          <a:bodyPr/>
          <a:lstStyle/>
          <a:p>
            <a:pPr eaLnBrk="1" hangingPunct="1"/>
            <a:r>
              <a:rPr lang="en-US" altLang="it-IT"/>
              <a:t>Outline</a:t>
            </a:r>
          </a:p>
        </p:txBody>
      </p:sp>
      <p:sp>
        <p:nvSpPr>
          <p:cNvPr id="20483" name="Content Placeholder 2">
            <a:extLst>
              <a:ext uri="{FF2B5EF4-FFF2-40B4-BE49-F238E27FC236}">
                <a16:creationId xmlns:a16="http://schemas.microsoft.com/office/drawing/2014/main" id="{3A0C6B95-808E-4D8B-B95F-1A2CFB0A4F56}"/>
              </a:ext>
            </a:extLst>
          </p:cNvPr>
          <p:cNvSpPr>
            <a:spLocks noGrp="1"/>
          </p:cNvSpPr>
          <p:nvPr>
            <p:ph idx="1"/>
          </p:nvPr>
        </p:nvSpPr>
        <p:spPr/>
        <p:txBody>
          <a:bodyPr/>
          <a:lstStyle/>
          <a:p>
            <a:pPr eaLnBrk="1" hangingPunct="1"/>
            <a:r>
              <a:rPr lang="en-US" altLang="it-IT"/>
              <a:t>Named Entities and the basic idea</a:t>
            </a:r>
          </a:p>
          <a:p>
            <a:pPr eaLnBrk="1" hangingPunct="1"/>
            <a:r>
              <a:rPr lang="en-US" altLang="it-IT"/>
              <a:t>IOB Tagging</a:t>
            </a:r>
          </a:p>
          <a:p>
            <a:pPr eaLnBrk="1" hangingPunct="1"/>
            <a:r>
              <a:rPr lang="en-US" altLang="it-IT"/>
              <a:t>A new classifier: Logistic Regression</a:t>
            </a:r>
          </a:p>
          <a:p>
            <a:pPr lvl="1" eaLnBrk="1" hangingPunct="1"/>
            <a:r>
              <a:rPr lang="en-US" altLang="it-IT"/>
              <a:t>Linear regression</a:t>
            </a:r>
          </a:p>
          <a:p>
            <a:pPr lvl="1" eaLnBrk="1" hangingPunct="1"/>
            <a:r>
              <a:rPr lang="en-US" altLang="it-IT"/>
              <a:t>Logistic regression</a:t>
            </a:r>
          </a:p>
          <a:p>
            <a:pPr lvl="1" eaLnBrk="1" hangingPunct="1"/>
            <a:r>
              <a:rPr lang="en-US" altLang="it-IT"/>
              <a:t>Multinomial logistic regression = MaxEnt</a:t>
            </a:r>
          </a:p>
          <a:p>
            <a:pPr eaLnBrk="1" hangingPunct="1"/>
            <a:r>
              <a:rPr lang="en-US" altLang="it-IT"/>
              <a:t>Why classifiers aren</a:t>
            </a:r>
            <a:r>
              <a:rPr lang="en-US" altLang="en-US"/>
              <a:t>’</a:t>
            </a:r>
            <a:r>
              <a:rPr lang="en-US" altLang="it-IT"/>
              <a:t>t as good as sequence models</a:t>
            </a:r>
          </a:p>
          <a:p>
            <a:pPr eaLnBrk="1" hangingPunct="1"/>
            <a:r>
              <a:rPr lang="en-US" altLang="it-IT"/>
              <a:t>A new sequence model:</a:t>
            </a:r>
          </a:p>
          <a:p>
            <a:pPr lvl="1" eaLnBrk="1" hangingPunct="1"/>
            <a:r>
              <a:rPr lang="en-US" altLang="it-IT"/>
              <a:t>MEMM = Maximum Entropy Markov 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B0CA5C0-3CBB-44E7-8956-CAF28423B404}"/>
              </a:ext>
            </a:extLst>
          </p:cNvPr>
          <p:cNvSpPr>
            <a:spLocks noGrp="1"/>
          </p:cNvSpPr>
          <p:nvPr>
            <p:ph type="title"/>
          </p:nvPr>
        </p:nvSpPr>
        <p:spPr/>
        <p:txBody>
          <a:bodyPr/>
          <a:lstStyle/>
          <a:p>
            <a:pPr eaLnBrk="1" hangingPunct="1"/>
            <a:r>
              <a:rPr lang="en-US" altLang="it-IT" sz="4800"/>
              <a:t>How to do NE tagging?</a:t>
            </a:r>
          </a:p>
        </p:txBody>
      </p:sp>
      <p:sp>
        <p:nvSpPr>
          <p:cNvPr id="40963" name="Content Placeholder 2">
            <a:extLst>
              <a:ext uri="{FF2B5EF4-FFF2-40B4-BE49-F238E27FC236}">
                <a16:creationId xmlns:a16="http://schemas.microsoft.com/office/drawing/2014/main" id="{D33C1C28-68EC-44B8-B512-6E9C46AB6204}"/>
              </a:ext>
            </a:extLst>
          </p:cNvPr>
          <p:cNvSpPr>
            <a:spLocks noGrp="1"/>
          </p:cNvSpPr>
          <p:nvPr>
            <p:ph idx="1"/>
          </p:nvPr>
        </p:nvSpPr>
        <p:spPr/>
        <p:txBody>
          <a:bodyPr>
            <a:normAutofit/>
          </a:bodyPr>
          <a:lstStyle/>
          <a:p>
            <a:pPr eaLnBrk="1" hangingPunct="1"/>
            <a:r>
              <a:rPr lang="en-US" altLang="it-IT" sz="3200" dirty="0"/>
              <a:t>Classifiers</a:t>
            </a:r>
          </a:p>
          <a:p>
            <a:pPr lvl="1" eaLnBrk="1" hangingPunct="1"/>
            <a:r>
              <a:rPr lang="en-US" altLang="it-IT" sz="2800" dirty="0"/>
              <a:t>Naïve Bayes</a:t>
            </a:r>
          </a:p>
          <a:p>
            <a:pPr lvl="1" eaLnBrk="1" hangingPunct="1"/>
            <a:r>
              <a:rPr lang="en-US" altLang="it-IT" sz="2800" dirty="0"/>
              <a:t>Logistic Regression</a:t>
            </a:r>
          </a:p>
          <a:p>
            <a:pPr eaLnBrk="1" hangingPunct="1"/>
            <a:r>
              <a:rPr lang="en-US" altLang="it-IT" sz="3200" dirty="0"/>
              <a:t>Sequence Models</a:t>
            </a:r>
          </a:p>
          <a:p>
            <a:pPr lvl="1" eaLnBrk="1" hangingPunct="1"/>
            <a:r>
              <a:rPr lang="en-US" altLang="it-IT" sz="2800" dirty="0"/>
              <a:t>HMMs</a:t>
            </a:r>
          </a:p>
          <a:p>
            <a:pPr lvl="1" eaLnBrk="1" hangingPunct="1"/>
            <a:r>
              <a:rPr lang="en-US" altLang="it-IT" sz="2800" dirty="0"/>
              <a:t>MEMMs</a:t>
            </a:r>
          </a:p>
          <a:p>
            <a:pPr lvl="1" eaLnBrk="1" hangingPunct="1"/>
            <a:r>
              <a:rPr lang="en-US" altLang="it-IT" sz="2800" dirty="0"/>
              <a:t>CRFs</a:t>
            </a:r>
          </a:p>
          <a:p>
            <a:pPr lvl="1" eaLnBrk="1" hangingPunct="1"/>
            <a:r>
              <a:rPr lang="en-US" altLang="it-IT" sz="2800" dirty="0"/>
              <a:t>Convolutional Neural Network</a:t>
            </a:r>
          </a:p>
          <a:p>
            <a:pPr eaLnBrk="1" hangingPunct="1"/>
            <a:r>
              <a:rPr lang="en-US" altLang="it-IT" sz="3200" dirty="0"/>
              <a:t>Sequence models work better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5B44FC6-8157-4A34-91F2-4E8F2476F262}"/>
              </a:ext>
            </a:extLst>
          </p:cNvPr>
          <p:cNvSpPr>
            <a:spLocks noGrp="1"/>
          </p:cNvSpPr>
          <p:nvPr>
            <p:ph type="title"/>
          </p:nvPr>
        </p:nvSpPr>
        <p:spPr/>
        <p:txBody>
          <a:bodyPr/>
          <a:lstStyle/>
          <a:p>
            <a:pPr eaLnBrk="1" hangingPunct="1"/>
            <a:r>
              <a:rPr lang="en-US" altLang="it-IT" sz="4800"/>
              <a:t>Linear Regression</a:t>
            </a:r>
          </a:p>
        </p:txBody>
      </p:sp>
      <p:sp>
        <p:nvSpPr>
          <p:cNvPr id="41987" name="Content Placeholder 2">
            <a:extLst>
              <a:ext uri="{FF2B5EF4-FFF2-40B4-BE49-F238E27FC236}">
                <a16:creationId xmlns:a16="http://schemas.microsoft.com/office/drawing/2014/main" id="{356204EA-2BD9-4E3C-84BD-13164864CCEA}"/>
              </a:ext>
            </a:extLst>
          </p:cNvPr>
          <p:cNvSpPr>
            <a:spLocks noGrp="1"/>
          </p:cNvSpPr>
          <p:nvPr>
            <p:ph idx="1"/>
          </p:nvPr>
        </p:nvSpPr>
        <p:spPr/>
        <p:txBody>
          <a:bodyPr/>
          <a:lstStyle/>
          <a:p>
            <a:pPr eaLnBrk="1" hangingPunct="1"/>
            <a:r>
              <a:rPr lang="en-US" altLang="it-IT" dirty="0"/>
              <a:t>Example from Freakonomics (Levitt and Dubner 2005)</a:t>
            </a:r>
          </a:p>
          <a:p>
            <a:pPr lvl="1" eaLnBrk="1" hangingPunct="1"/>
            <a:r>
              <a:rPr lang="en-US" altLang="it-IT" dirty="0"/>
              <a:t>Fantastic/cute/charming versus granite/maple</a:t>
            </a:r>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lvl="1" eaLnBrk="1" hangingPunct="1"/>
            <a:endParaRPr lang="en-US" altLang="it-IT" dirty="0"/>
          </a:p>
          <a:p>
            <a:pPr eaLnBrk="1" hangingPunct="1"/>
            <a:endParaRPr lang="en-US" altLang="it-IT" dirty="0"/>
          </a:p>
          <a:p>
            <a:pPr eaLnBrk="1" hangingPunct="1"/>
            <a:endParaRPr lang="en-US" altLang="it-IT" dirty="0"/>
          </a:p>
          <a:p>
            <a:pPr eaLnBrk="1" hangingPunct="1"/>
            <a:r>
              <a:rPr lang="en-US" altLang="it-IT" dirty="0"/>
              <a:t>Can we predict price from # of </a:t>
            </a:r>
            <a:r>
              <a:rPr lang="en-US" altLang="it-IT" dirty="0" err="1"/>
              <a:t>adjs</a:t>
            </a:r>
            <a:r>
              <a:rPr lang="en-US" altLang="it-IT" dirty="0"/>
              <a:t>?</a:t>
            </a:r>
          </a:p>
        </p:txBody>
      </p:sp>
      <p:graphicFrame>
        <p:nvGraphicFramePr>
          <p:cNvPr id="2" name="Table 1">
            <a:extLst>
              <a:ext uri="{FF2B5EF4-FFF2-40B4-BE49-F238E27FC236}">
                <a16:creationId xmlns:a16="http://schemas.microsoft.com/office/drawing/2014/main" id="{B2BE4177-CBD0-474A-AD9A-7169553FF987}"/>
              </a:ext>
            </a:extLst>
          </p:cNvPr>
          <p:cNvGraphicFramePr>
            <a:graphicFrameLocks noGrp="1"/>
          </p:cNvGraphicFramePr>
          <p:nvPr>
            <p:extLst>
              <p:ext uri="{D42A27DB-BD31-4B8C-83A1-F6EECF244321}">
                <p14:modId xmlns:p14="http://schemas.microsoft.com/office/powerpoint/2010/main" val="2074697902"/>
              </p:ext>
            </p:extLst>
          </p:nvPr>
        </p:nvGraphicFramePr>
        <p:xfrm>
          <a:off x="3048000" y="2209800"/>
          <a:ext cx="6096000" cy="2595565"/>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795">
                <a:tc>
                  <a:txBody>
                    <a:bodyPr/>
                    <a:lstStyle/>
                    <a:p>
                      <a:r>
                        <a:rPr lang="en-US" sz="1800" dirty="0"/>
                        <a:t>#</a:t>
                      </a:r>
                      <a:r>
                        <a:rPr lang="en-US" sz="1800" baseline="0" dirty="0"/>
                        <a:t> vague adjective</a:t>
                      </a:r>
                      <a:endParaRPr lang="en-US" sz="1800" dirty="0"/>
                    </a:p>
                  </a:txBody>
                  <a:tcPr marT="45714" marB="45714"/>
                </a:tc>
                <a:tc>
                  <a:txBody>
                    <a:bodyPr/>
                    <a:lstStyle/>
                    <a:p>
                      <a:r>
                        <a:rPr lang="en-US" sz="1800"/>
                        <a:t>Price increase</a:t>
                      </a:r>
                      <a:endParaRPr lang="en-US" sz="1800" dirty="0"/>
                    </a:p>
                  </a:txBody>
                  <a:tcPr marT="45714" marB="45714"/>
                </a:tc>
                <a:extLst>
                  <a:ext uri="{0D108BD9-81ED-4DB2-BD59-A6C34878D82A}">
                    <a16:rowId xmlns:a16="http://schemas.microsoft.com/office/drawing/2014/main" val="10000"/>
                  </a:ext>
                </a:extLst>
              </a:tr>
              <a:tr h="370795">
                <a:tc>
                  <a:txBody>
                    <a:bodyPr/>
                    <a:lstStyle/>
                    <a:p>
                      <a:r>
                        <a:rPr lang="en-US" sz="1800" dirty="0"/>
                        <a:t>4</a:t>
                      </a:r>
                    </a:p>
                  </a:txBody>
                  <a:tcPr marT="45714" marB="45714"/>
                </a:tc>
                <a:tc>
                  <a:txBody>
                    <a:bodyPr/>
                    <a:lstStyle/>
                    <a:p>
                      <a:r>
                        <a:rPr lang="en-US" sz="1800" dirty="0"/>
                        <a:t>0</a:t>
                      </a:r>
                    </a:p>
                  </a:txBody>
                  <a:tcPr marT="45714" marB="45714"/>
                </a:tc>
                <a:extLst>
                  <a:ext uri="{0D108BD9-81ED-4DB2-BD59-A6C34878D82A}">
                    <a16:rowId xmlns:a16="http://schemas.microsoft.com/office/drawing/2014/main" val="10001"/>
                  </a:ext>
                </a:extLst>
              </a:tr>
              <a:tr h="370795">
                <a:tc>
                  <a:txBody>
                    <a:bodyPr/>
                    <a:lstStyle/>
                    <a:p>
                      <a:r>
                        <a:rPr lang="en-US" sz="1800" dirty="0"/>
                        <a:t>3</a:t>
                      </a:r>
                    </a:p>
                  </a:txBody>
                  <a:tcPr marT="45714" marB="45714"/>
                </a:tc>
                <a:tc>
                  <a:txBody>
                    <a:bodyPr/>
                    <a:lstStyle/>
                    <a:p>
                      <a:r>
                        <a:rPr lang="en-US" sz="1800" dirty="0"/>
                        <a:t>$1000</a:t>
                      </a:r>
                    </a:p>
                  </a:txBody>
                  <a:tcPr marT="45714" marB="45714"/>
                </a:tc>
                <a:extLst>
                  <a:ext uri="{0D108BD9-81ED-4DB2-BD59-A6C34878D82A}">
                    <a16:rowId xmlns:a16="http://schemas.microsoft.com/office/drawing/2014/main" val="10002"/>
                  </a:ext>
                </a:extLst>
              </a:tr>
              <a:tr h="370795">
                <a:tc>
                  <a:txBody>
                    <a:bodyPr/>
                    <a:lstStyle/>
                    <a:p>
                      <a:r>
                        <a:rPr lang="en-US" sz="1800" dirty="0"/>
                        <a:t>2</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$1500</a:t>
                      </a:r>
                    </a:p>
                  </a:txBody>
                  <a:tcPr marT="45714" marB="45714"/>
                </a:tc>
                <a:extLst>
                  <a:ext uri="{0D108BD9-81ED-4DB2-BD59-A6C34878D82A}">
                    <a16:rowId xmlns:a16="http://schemas.microsoft.com/office/drawing/2014/main" val="10003"/>
                  </a:ext>
                </a:extLst>
              </a:tr>
              <a:tr h="370795">
                <a:tc>
                  <a:txBody>
                    <a:bodyPr/>
                    <a:lstStyle/>
                    <a:p>
                      <a:r>
                        <a:rPr lang="en-US" sz="1800" dirty="0"/>
                        <a:t>2</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$6000</a:t>
                      </a:r>
                    </a:p>
                  </a:txBody>
                  <a:tcPr marT="45714" marB="45714"/>
                </a:tc>
                <a:extLst>
                  <a:ext uri="{0D108BD9-81ED-4DB2-BD59-A6C34878D82A}">
                    <a16:rowId xmlns:a16="http://schemas.microsoft.com/office/drawing/2014/main" val="10004"/>
                  </a:ext>
                </a:extLst>
              </a:tr>
              <a:tr h="370795">
                <a:tc>
                  <a:txBody>
                    <a:bodyPr/>
                    <a:lstStyle/>
                    <a:p>
                      <a:r>
                        <a:rPr lang="en-US" sz="1800" dirty="0"/>
                        <a:t>1</a:t>
                      </a: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$14000</a:t>
                      </a:r>
                    </a:p>
                  </a:txBody>
                  <a:tcPr marT="45714" marB="45714"/>
                </a:tc>
                <a:extLst>
                  <a:ext uri="{0D108BD9-81ED-4DB2-BD59-A6C34878D82A}">
                    <a16:rowId xmlns:a16="http://schemas.microsoft.com/office/drawing/2014/main" val="10005"/>
                  </a:ext>
                </a:extLst>
              </a:tr>
              <a:tr h="370795">
                <a:tc>
                  <a:txBody>
                    <a:bodyPr/>
                    <a:lstStyle/>
                    <a:p>
                      <a:r>
                        <a:rPr lang="en-US" sz="1800" dirty="0"/>
                        <a:t>0</a:t>
                      </a:r>
                    </a:p>
                  </a:txBody>
                  <a:tcPr marT="45714" marB="45714"/>
                </a:tc>
                <a:tc>
                  <a:txBody>
                    <a:bodyPr/>
                    <a:lstStyle/>
                    <a:p>
                      <a:r>
                        <a:rPr lang="en-US" sz="1800" dirty="0"/>
                        <a:t>$18000</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7647261-CCA3-4321-BF8E-E392DEAB2160}"/>
              </a:ext>
            </a:extLst>
          </p:cNvPr>
          <p:cNvSpPr>
            <a:spLocks noGrp="1"/>
          </p:cNvSpPr>
          <p:nvPr>
            <p:ph type="title"/>
          </p:nvPr>
        </p:nvSpPr>
        <p:spPr/>
        <p:txBody>
          <a:bodyPr/>
          <a:lstStyle/>
          <a:p>
            <a:pPr eaLnBrk="1" hangingPunct="1"/>
            <a:r>
              <a:rPr lang="en-US" altLang="it-IT"/>
              <a:t>Linear Regression</a:t>
            </a:r>
          </a:p>
        </p:txBody>
      </p:sp>
      <p:pic>
        <p:nvPicPr>
          <p:cNvPr id="33794" name="Picture 4" descr="fig 6.18.jpg">
            <a:extLst>
              <a:ext uri="{FF2B5EF4-FFF2-40B4-BE49-F238E27FC236}">
                <a16:creationId xmlns:a16="http://schemas.microsoft.com/office/drawing/2014/main" id="{71F342E1-2520-44F1-82CF-DBEAFE473274}"/>
              </a:ext>
            </a:extLst>
          </p:cNvPr>
          <p:cNvPicPr>
            <a:picLocks noChangeAspect="1"/>
          </p:cNvPicPr>
          <p:nvPr/>
        </p:nvPicPr>
        <p:blipFill>
          <a:blip r:embed="rId2">
            <a:extLst>
              <a:ext uri="{28A0092B-C50C-407E-A947-70E740481C1C}">
                <a14:useLocalDpi xmlns:a14="http://schemas.microsoft.com/office/drawing/2010/main" val="0"/>
              </a:ext>
            </a:extLst>
          </a:blip>
          <a:srcRect l="17068" t="2155" r="18008"/>
          <a:stretch>
            <a:fillRect/>
          </a:stretch>
        </p:blipFill>
        <p:spPr bwMode="auto">
          <a:xfrm>
            <a:off x="2209800" y="15240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53683A3-F424-41E3-A835-D65001D83E47}"/>
              </a:ext>
            </a:extLst>
          </p:cNvPr>
          <p:cNvSpPr>
            <a:spLocks noGrp="1"/>
          </p:cNvSpPr>
          <p:nvPr>
            <p:ph type="title"/>
          </p:nvPr>
        </p:nvSpPr>
        <p:spPr/>
        <p:txBody>
          <a:bodyPr/>
          <a:lstStyle/>
          <a:p>
            <a:pPr eaLnBrk="1" hangingPunct="1"/>
            <a:r>
              <a:rPr lang="en-US" altLang="it-IT"/>
              <a:t>Muliple Linear Regression</a:t>
            </a:r>
          </a:p>
        </p:txBody>
      </p:sp>
      <p:sp>
        <p:nvSpPr>
          <p:cNvPr id="44035" name="Content Placeholder 2">
            <a:extLst>
              <a:ext uri="{FF2B5EF4-FFF2-40B4-BE49-F238E27FC236}">
                <a16:creationId xmlns:a16="http://schemas.microsoft.com/office/drawing/2014/main" id="{96A32F38-7E00-4973-A1EA-E47E56008167}"/>
              </a:ext>
            </a:extLst>
          </p:cNvPr>
          <p:cNvSpPr>
            <a:spLocks noGrp="1"/>
          </p:cNvSpPr>
          <p:nvPr>
            <p:ph idx="1"/>
          </p:nvPr>
        </p:nvSpPr>
        <p:spPr>
          <a:xfrm>
            <a:off x="1676401" y="1219200"/>
            <a:ext cx="9067799" cy="5638800"/>
          </a:xfrm>
        </p:spPr>
        <p:txBody>
          <a:bodyPr/>
          <a:lstStyle/>
          <a:p>
            <a:pPr eaLnBrk="1" hangingPunct="1"/>
            <a:r>
              <a:rPr lang="en-US" altLang="it-IT" dirty="0"/>
              <a:t>Predicting values:</a:t>
            </a:r>
          </a:p>
          <a:p>
            <a:pPr eaLnBrk="1" hangingPunct="1"/>
            <a:endParaRPr lang="en-US" altLang="it-IT" dirty="0"/>
          </a:p>
          <a:p>
            <a:pPr eaLnBrk="1" hangingPunct="1"/>
            <a:endParaRPr lang="en-US" altLang="it-IT" dirty="0"/>
          </a:p>
          <a:p>
            <a:pPr eaLnBrk="1" hangingPunct="1"/>
            <a:r>
              <a:rPr lang="en-US" altLang="it-IT" dirty="0"/>
              <a:t>In general:</a:t>
            </a:r>
          </a:p>
          <a:p>
            <a:pPr marL="0" indent="0" eaLnBrk="1" hangingPunct="1">
              <a:buNone/>
            </a:pPr>
            <a:endParaRPr lang="en-US" altLang="it-IT" dirty="0"/>
          </a:p>
          <a:p>
            <a:pPr eaLnBrk="1" hangingPunct="1"/>
            <a:endParaRPr lang="en-US" altLang="it-IT" dirty="0"/>
          </a:p>
          <a:p>
            <a:pPr lvl="1" eaLnBrk="1" hangingPunct="1"/>
            <a:r>
              <a:rPr lang="en-US" altLang="it-IT" sz="2800" dirty="0"/>
              <a:t>Let</a:t>
            </a:r>
            <a:r>
              <a:rPr lang="ja-JP" altLang="en-US" sz="2800" dirty="0"/>
              <a:t>’</a:t>
            </a:r>
            <a:r>
              <a:rPr lang="en-US" altLang="ja-JP" sz="2800" dirty="0"/>
              <a:t>s pretend an extra </a:t>
            </a:r>
            <a:r>
              <a:rPr lang="ja-JP" altLang="en-US" sz="2800" dirty="0"/>
              <a:t>“</a:t>
            </a:r>
            <a:r>
              <a:rPr lang="en-US" altLang="ja-JP" sz="2800" dirty="0"/>
              <a:t>intercept</a:t>
            </a:r>
            <a:r>
              <a:rPr lang="ja-JP" altLang="en-US" sz="2800" dirty="0"/>
              <a:t>”</a:t>
            </a:r>
            <a:r>
              <a:rPr lang="en-US" altLang="ja-JP" sz="2800" dirty="0"/>
              <a:t> feature </a:t>
            </a:r>
            <a:r>
              <a:rPr lang="en-US" altLang="ja-JP" sz="2800" i="1" dirty="0">
                <a:latin typeface="Times New Roman" panose="02020603050405020304" pitchFamily="18" charset="0"/>
              </a:rPr>
              <a:t>f</a:t>
            </a:r>
            <a:r>
              <a:rPr lang="en-US" altLang="ja-JP" sz="2800" baseline="-25000" dirty="0">
                <a:latin typeface="Times New Roman" panose="02020603050405020304" pitchFamily="18" charset="0"/>
              </a:rPr>
              <a:t>0</a:t>
            </a:r>
            <a:r>
              <a:rPr lang="en-US" altLang="ja-JP" sz="2800" dirty="0"/>
              <a:t> with value 1</a:t>
            </a:r>
          </a:p>
          <a:p>
            <a:pPr eaLnBrk="1" hangingPunct="1"/>
            <a:r>
              <a:rPr lang="en-US" altLang="it-IT" dirty="0"/>
              <a:t>Multiple Linear Regression</a:t>
            </a:r>
          </a:p>
        </p:txBody>
      </p:sp>
      <p:pic>
        <p:nvPicPr>
          <p:cNvPr id="34819" name="Picture 3" descr="reg0.tiff">
            <a:extLst>
              <a:ext uri="{FF2B5EF4-FFF2-40B4-BE49-F238E27FC236}">
                <a16:creationId xmlns:a16="http://schemas.microsoft.com/office/drawing/2014/main" id="{32F3A5FB-2D97-479B-9078-6A650A7821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907527"/>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reg1.tiff">
            <a:extLst>
              <a:ext uri="{FF2B5EF4-FFF2-40B4-BE49-F238E27FC236}">
                <a16:creationId xmlns:a16="http://schemas.microsoft.com/office/drawing/2014/main" id="{24ECE425-1F5A-417B-BA30-0D26443957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2497890"/>
            <a:ext cx="3759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reg2.tiff">
            <a:extLst>
              <a:ext uri="{FF2B5EF4-FFF2-40B4-BE49-F238E27FC236}">
                <a16:creationId xmlns:a16="http://schemas.microsoft.com/office/drawing/2014/main" id="{0BA83BDE-2472-4BA0-A42D-156EE929ED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4972050"/>
            <a:ext cx="25019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25BF655-7271-450C-B612-20F8F38DACE7}"/>
              </a:ext>
            </a:extLst>
          </p:cNvPr>
          <p:cNvSpPr>
            <a:spLocks noGrp="1"/>
          </p:cNvSpPr>
          <p:nvPr>
            <p:ph type="title"/>
          </p:nvPr>
        </p:nvSpPr>
        <p:spPr/>
        <p:txBody>
          <a:bodyPr/>
          <a:lstStyle/>
          <a:p>
            <a:pPr eaLnBrk="1" hangingPunct="1"/>
            <a:r>
              <a:rPr lang="en-US" altLang="it-IT"/>
              <a:t>Learning in Linear Regression</a:t>
            </a:r>
          </a:p>
        </p:txBody>
      </p:sp>
      <p:sp>
        <p:nvSpPr>
          <p:cNvPr id="45059" name="Content Placeholder 2">
            <a:extLst>
              <a:ext uri="{FF2B5EF4-FFF2-40B4-BE49-F238E27FC236}">
                <a16:creationId xmlns:a16="http://schemas.microsoft.com/office/drawing/2014/main" id="{2A98CFEC-7BB3-4616-87FF-1A85D79E84AA}"/>
              </a:ext>
            </a:extLst>
          </p:cNvPr>
          <p:cNvSpPr>
            <a:spLocks noGrp="1"/>
          </p:cNvSpPr>
          <p:nvPr>
            <p:ph idx="1"/>
          </p:nvPr>
        </p:nvSpPr>
        <p:spPr/>
        <p:txBody>
          <a:bodyPr>
            <a:normAutofit/>
          </a:bodyPr>
          <a:lstStyle/>
          <a:p>
            <a:pPr eaLnBrk="1" hangingPunct="1">
              <a:lnSpc>
                <a:spcPct val="80000"/>
              </a:lnSpc>
            </a:pPr>
            <a:r>
              <a:rPr lang="en-US" altLang="it-IT" sz="2700"/>
              <a:t>Consider one instance </a:t>
            </a:r>
            <a:r>
              <a:rPr lang="en-US" altLang="it-IT" sz="2700" i="1">
                <a:latin typeface="Times New Roman" panose="02020603050405020304" pitchFamily="18" charset="0"/>
              </a:rPr>
              <a:t>x</a:t>
            </a:r>
            <a:r>
              <a:rPr lang="en-US" altLang="it-IT" sz="2700" i="1" baseline="-25000">
                <a:latin typeface="Times New Roman" panose="02020603050405020304" pitchFamily="18" charset="0"/>
              </a:rPr>
              <a:t>j</a:t>
            </a:r>
          </a:p>
          <a:p>
            <a:pPr eaLnBrk="1" hangingPunct="1">
              <a:lnSpc>
                <a:spcPct val="80000"/>
              </a:lnSpc>
              <a:buFont typeface="Wingdings" panose="05000000000000000000" pitchFamily="2" charset="2"/>
              <a:buNone/>
            </a:pPr>
            <a:endParaRPr lang="en-US" altLang="it-IT" sz="2700" i="1">
              <a:latin typeface="Times New Roman" panose="02020603050405020304" pitchFamily="18" charset="0"/>
            </a:endParaRPr>
          </a:p>
          <a:p>
            <a:pPr eaLnBrk="1" hangingPunct="1">
              <a:lnSpc>
                <a:spcPct val="80000"/>
              </a:lnSpc>
            </a:pPr>
            <a:endParaRPr lang="en-US" altLang="it-IT" sz="2700"/>
          </a:p>
          <a:p>
            <a:pPr eaLnBrk="1" hangingPunct="1">
              <a:lnSpc>
                <a:spcPct val="80000"/>
              </a:lnSpc>
            </a:pPr>
            <a:endParaRPr lang="en-US" altLang="it-IT" sz="2700"/>
          </a:p>
          <a:p>
            <a:pPr eaLnBrk="1" hangingPunct="1">
              <a:lnSpc>
                <a:spcPct val="80000"/>
              </a:lnSpc>
            </a:pPr>
            <a:r>
              <a:rPr lang="en-US" altLang="it-IT" sz="2700"/>
              <a:t>We would like to choose weights to minimize the difference between predicted and observed value for </a:t>
            </a:r>
            <a:r>
              <a:rPr lang="en-US" altLang="it-IT" sz="2700" i="1">
                <a:latin typeface="Times New Roman" panose="02020603050405020304" pitchFamily="18" charset="0"/>
              </a:rPr>
              <a:t>x</a:t>
            </a:r>
            <a:r>
              <a:rPr lang="en-US" altLang="it-IT" sz="2700" i="1" baseline="-25000">
                <a:latin typeface="Times New Roman" panose="02020603050405020304" pitchFamily="18" charset="0"/>
              </a:rPr>
              <a:t>j</a:t>
            </a:r>
            <a:r>
              <a:rPr lang="en-US" altLang="it-IT" sz="2700"/>
              <a:t>:</a:t>
            </a:r>
          </a:p>
          <a:p>
            <a:pPr eaLnBrk="1" hangingPunct="1">
              <a:lnSpc>
                <a:spcPct val="80000"/>
              </a:lnSpc>
              <a:buFont typeface="Wingdings" panose="05000000000000000000" pitchFamily="2" charset="2"/>
              <a:buNone/>
            </a:pPr>
            <a:endParaRPr lang="en-US" altLang="it-IT" sz="2700"/>
          </a:p>
          <a:p>
            <a:pPr eaLnBrk="1" hangingPunct="1">
              <a:lnSpc>
                <a:spcPct val="80000"/>
              </a:lnSpc>
            </a:pPr>
            <a:endParaRPr lang="en-US" altLang="it-IT" sz="2700"/>
          </a:p>
          <a:p>
            <a:pPr eaLnBrk="1" hangingPunct="1">
              <a:lnSpc>
                <a:spcPct val="80000"/>
              </a:lnSpc>
              <a:buFont typeface="Wingdings" panose="05000000000000000000" pitchFamily="2" charset="2"/>
              <a:buNone/>
            </a:pPr>
            <a:endParaRPr lang="en-US" altLang="it-IT" sz="2700"/>
          </a:p>
          <a:p>
            <a:pPr eaLnBrk="1" hangingPunct="1">
              <a:lnSpc>
                <a:spcPct val="80000"/>
              </a:lnSpc>
            </a:pPr>
            <a:r>
              <a:rPr lang="en-US" altLang="it-IT" sz="2700"/>
              <a:t>This is an optimization problem that turns out to have a closed-form solution</a:t>
            </a:r>
          </a:p>
        </p:txBody>
      </p:sp>
      <p:pic>
        <p:nvPicPr>
          <p:cNvPr id="35843" name="Picture 3" descr="reg3.tiff">
            <a:extLst>
              <a:ext uri="{FF2B5EF4-FFF2-40B4-BE49-F238E27FC236}">
                <a16:creationId xmlns:a16="http://schemas.microsoft.com/office/drawing/2014/main" id="{0C94856B-AA53-48F6-BCB5-1959CAD5EB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3060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reg4.tiff">
            <a:extLst>
              <a:ext uri="{FF2B5EF4-FFF2-40B4-BE49-F238E27FC236}">
                <a16:creationId xmlns:a16="http://schemas.microsoft.com/office/drawing/2014/main" id="{6D1DA28E-4375-496D-A043-5F8B1230DE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37084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DEED-72E7-420D-8AA9-DD52696BD360}"/>
              </a:ext>
            </a:extLst>
          </p:cNvPr>
          <p:cNvSpPr>
            <a:spLocks noGrp="1"/>
          </p:cNvSpPr>
          <p:nvPr>
            <p:ph type="title"/>
          </p:nvPr>
        </p:nvSpPr>
        <p:spPr/>
        <p:txBody>
          <a:bodyPr/>
          <a:lstStyle/>
          <a:p>
            <a:pPr>
              <a:defRPr/>
            </a:pPr>
            <a:endParaRPr lang="en-US">
              <a:ea typeface="+mj-ea"/>
              <a:cs typeface="+mj-cs"/>
            </a:endParaRPr>
          </a:p>
        </p:txBody>
      </p:sp>
      <p:sp>
        <p:nvSpPr>
          <p:cNvPr id="3" name="Content Placeholder 2">
            <a:extLst>
              <a:ext uri="{FF2B5EF4-FFF2-40B4-BE49-F238E27FC236}">
                <a16:creationId xmlns:a16="http://schemas.microsoft.com/office/drawing/2014/main" id="{F1A721BD-5649-41CB-8F0A-920DF0720AB8}"/>
              </a:ext>
            </a:extLst>
          </p:cNvPr>
          <p:cNvSpPr>
            <a:spLocks noGrp="1"/>
          </p:cNvSpPr>
          <p:nvPr>
            <p:ph idx="1"/>
          </p:nvPr>
        </p:nvSpPr>
        <p:spPr>
          <a:xfrm>
            <a:off x="1676400" y="1239920"/>
            <a:ext cx="10134600" cy="5294235"/>
          </a:xfrm>
        </p:spPr>
        <p:txBody>
          <a:bodyPr/>
          <a:lstStyle/>
          <a:p>
            <a:r>
              <a:rPr lang="en-US" altLang="it-IT" sz="2800" dirty="0"/>
              <a:t>Put the weight from the training set into matrix </a:t>
            </a:r>
            <a:r>
              <a:rPr lang="en-US" altLang="it-IT" sz="2800" i="1" dirty="0">
                <a:latin typeface="Times New Roman" panose="02020603050405020304" pitchFamily="18" charset="0"/>
              </a:rPr>
              <a:t>X</a:t>
            </a:r>
            <a:r>
              <a:rPr lang="en-US" altLang="it-IT" sz="2800" dirty="0"/>
              <a:t> of observations </a:t>
            </a:r>
            <a:r>
              <a:rPr lang="en-US" altLang="it-IT" sz="2800" i="1" dirty="0">
                <a:latin typeface="Times New Roman" panose="02020603050405020304" pitchFamily="18" charset="0"/>
              </a:rPr>
              <a:t>f</a:t>
            </a:r>
            <a:r>
              <a:rPr lang="en-US" altLang="it-IT" sz="3600" baseline="30000" dirty="0">
                <a:latin typeface="Times New Roman" panose="02020603050405020304" pitchFamily="18" charset="0"/>
              </a:rPr>
              <a:t>(</a:t>
            </a:r>
            <a:r>
              <a:rPr lang="en-US" altLang="it-IT" sz="3600" i="1" baseline="30000" dirty="0" err="1">
                <a:latin typeface="Times New Roman" panose="02020603050405020304" pitchFamily="18" charset="0"/>
              </a:rPr>
              <a:t>i</a:t>
            </a:r>
            <a:r>
              <a:rPr lang="en-US" altLang="it-IT" sz="3600" baseline="30000" dirty="0">
                <a:latin typeface="Times New Roman" panose="02020603050405020304" pitchFamily="18" charset="0"/>
              </a:rPr>
              <a:t>)</a:t>
            </a:r>
            <a:endParaRPr lang="en-US" altLang="it-IT" sz="3200" baseline="30000" dirty="0">
              <a:latin typeface="Times New Roman" panose="02020603050405020304" pitchFamily="18" charset="0"/>
            </a:endParaRPr>
          </a:p>
          <a:p>
            <a:r>
              <a:rPr lang="en-US" altLang="it-IT" sz="3200" dirty="0"/>
              <a:t>Put the observed values in a vector </a:t>
            </a:r>
            <a:r>
              <a:rPr lang="en-US" altLang="it-IT" sz="3200" i="1" dirty="0">
                <a:latin typeface="Times New Roman" panose="02020603050405020304" pitchFamily="18" charset="0"/>
              </a:rPr>
              <a:t>y</a:t>
            </a:r>
          </a:p>
          <a:p>
            <a:r>
              <a:rPr lang="en-US" altLang="it-IT" sz="3200" dirty="0"/>
              <a:t>Formula that minimizes the cost:</a:t>
            </a:r>
          </a:p>
          <a:p>
            <a:pPr>
              <a:buFont typeface="Wingdings" panose="05000000000000000000" pitchFamily="2" charset="2"/>
              <a:buNone/>
            </a:pPr>
            <a:endParaRPr lang="en-US" altLang="it-IT" sz="3200" i="1" dirty="0"/>
          </a:p>
          <a:p>
            <a:pPr algn="ctr">
              <a:buFont typeface="Wingdings" panose="05000000000000000000" pitchFamily="2" charset="2"/>
              <a:buNone/>
            </a:pPr>
            <a:r>
              <a:rPr lang="en-US" altLang="it-IT" sz="3200" i="1" dirty="0">
                <a:latin typeface="Times New Roman" panose="02020603050405020304" pitchFamily="18" charset="0"/>
              </a:rPr>
              <a:t>W = </a:t>
            </a:r>
            <a:r>
              <a:rPr lang="en-US" altLang="it-IT" sz="3200" dirty="0">
                <a:latin typeface="Times New Roman" panose="02020603050405020304" pitchFamily="18" charset="0"/>
              </a:rPr>
              <a:t>(</a:t>
            </a:r>
            <a:r>
              <a:rPr lang="en-US" altLang="it-IT" sz="3200" i="1" dirty="0">
                <a:latin typeface="Times New Roman" panose="02020603050405020304" pitchFamily="18" charset="0"/>
              </a:rPr>
              <a:t>X</a:t>
            </a:r>
            <a:r>
              <a:rPr lang="en-US" altLang="it-IT" sz="3200" i="1" baseline="30000" dirty="0">
                <a:latin typeface="Times New Roman" panose="02020603050405020304" pitchFamily="18" charset="0"/>
              </a:rPr>
              <a:t>T</a:t>
            </a:r>
            <a:r>
              <a:rPr lang="en-US" altLang="it-IT" sz="3200" i="1" dirty="0">
                <a:latin typeface="Times New Roman" panose="02020603050405020304" pitchFamily="18" charset="0"/>
              </a:rPr>
              <a:t>X</a:t>
            </a:r>
            <a:r>
              <a:rPr lang="en-US" altLang="it-IT" sz="3200" dirty="0">
                <a:latin typeface="Times New Roman" panose="02020603050405020304" pitchFamily="18" charset="0"/>
              </a:rPr>
              <a:t>)</a:t>
            </a:r>
            <a:r>
              <a:rPr lang="en-US" altLang="it-IT" sz="3200" i="1" baseline="30000" dirty="0">
                <a:latin typeface="Times New Roman" panose="02020603050405020304" pitchFamily="18" charset="0"/>
              </a:rPr>
              <a:t>−</a:t>
            </a:r>
            <a:r>
              <a:rPr lang="en-US" altLang="it-IT" sz="3200" baseline="30000" dirty="0">
                <a:latin typeface="Times New Roman" panose="02020603050405020304" pitchFamily="18" charset="0"/>
              </a:rPr>
              <a:t>1</a:t>
            </a:r>
            <a:r>
              <a:rPr lang="en-US" altLang="it-IT" sz="3200" i="1" dirty="0">
                <a:latin typeface="Times New Roman" panose="02020603050405020304" pitchFamily="18" charset="0"/>
              </a:rPr>
              <a:t>X</a:t>
            </a:r>
            <a:r>
              <a:rPr lang="en-US" altLang="it-IT" sz="3200" i="1" baseline="30000" dirty="0">
                <a:latin typeface="Times New Roman" panose="02020603050405020304" pitchFamily="18" charset="0"/>
              </a:rPr>
              <a:t>T</a:t>
            </a:r>
            <a:r>
              <a:rPr lang="en-US" altLang="it-IT" sz="3200" i="1" dirty="0">
                <a:latin typeface="Times New Roman" panose="02020603050405020304" pitchFamily="18" charset="0"/>
              </a:rPr>
              <a:t>y</a:t>
            </a:r>
            <a:endParaRPr lang="en-US" altLang="it-IT" sz="3200" dirty="0">
              <a:latin typeface="Times New Roman" panose="02020603050405020304" pitchFamily="18" charset="0"/>
            </a:endParaRPr>
          </a:p>
          <a:p>
            <a:pPr>
              <a:buFont typeface="Wingdings" panose="05000000000000000000" pitchFamily="2" charset="2"/>
              <a:buNone/>
            </a:pPr>
            <a:endParaRPr lang="en-US" altLang="it-IT" sz="3200" baseline="30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3236E-8D34-44A2-9611-56ECA99C7054}"/>
              </a:ext>
            </a:extLst>
          </p:cNvPr>
          <p:cNvSpPr>
            <a:spLocks noGrp="1"/>
          </p:cNvSpPr>
          <p:nvPr>
            <p:ph type="ctrTitle" sz="quarter"/>
          </p:nvPr>
        </p:nvSpPr>
        <p:spPr/>
        <p:txBody>
          <a:bodyPr/>
          <a:lstStyle/>
          <a:p>
            <a:pPr eaLnBrk="1" hangingPunct="1"/>
            <a:r>
              <a:rPr lang="en-US" altLang="it-IT" sz="5400" dirty="0"/>
              <a:t>Logistic Regression</a:t>
            </a:r>
          </a:p>
        </p:txBody>
      </p:sp>
      <p:sp>
        <p:nvSpPr>
          <p:cNvPr id="5" name="Subtitle 4">
            <a:extLst>
              <a:ext uri="{FF2B5EF4-FFF2-40B4-BE49-F238E27FC236}">
                <a16:creationId xmlns:a16="http://schemas.microsoft.com/office/drawing/2014/main" id="{4B0E5ACE-913D-484F-BB81-CF7C4EE186B4}"/>
              </a:ext>
            </a:extLst>
          </p:cNvPr>
          <p:cNvSpPr>
            <a:spLocks noGrp="1"/>
          </p:cNvSpPr>
          <p:nvPr>
            <p:ph type="subTitle" sz="quarter" idx="1"/>
          </p:nvPr>
        </p:nvSpPr>
        <p:spPr/>
        <p:txBody>
          <a:bodyPr/>
          <a:lstStyle/>
          <a:p>
            <a:pPr eaLnBrk="1" hangingPunct="1">
              <a:defRPr/>
            </a:pPr>
            <a:endParaRPr lang="en-US">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0FD384D-6C54-4F74-99FF-88A06F9C297F}"/>
              </a:ext>
            </a:extLst>
          </p:cNvPr>
          <p:cNvSpPr>
            <a:spLocks noGrp="1"/>
          </p:cNvSpPr>
          <p:nvPr>
            <p:ph type="title"/>
          </p:nvPr>
        </p:nvSpPr>
        <p:spPr/>
        <p:txBody>
          <a:bodyPr/>
          <a:lstStyle/>
          <a:p>
            <a:pPr eaLnBrk="1" hangingPunct="1"/>
            <a:r>
              <a:rPr lang="en-US" altLang="it-IT"/>
              <a:t>Logistic Regression</a:t>
            </a:r>
          </a:p>
        </p:txBody>
      </p:sp>
      <p:sp>
        <p:nvSpPr>
          <p:cNvPr id="46083" name="Content Placeholder 2">
            <a:extLst>
              <a:ext uri="{FF2B5EF4-FFF2-40B4-BE49-F238E27FC236}">
                <a16:creationId xmlns:a16="http://schemas.microsoft.com/office/drawing/2014/main" id="{96EBEA18-5A2C-4E78-9E37-10CC269767FF}"/>
              </a:ext>
            </a:extLst>
          </p:cNvPr>
          <p:cNvSpPr>
            <a:spLocks noGrp="1"/>
          </p:cNvSpPr>
          <p:nvPr>
            <p:ph idx="1"/>
          </p:nvPr>
        </p:nvSpPr>
        <p:spPr/>
        <p:txBody>
          <a:bodyPr/>
          <a:lstStyle/>
          <a:p>
            <a:pPr eaLnBrk="1" hangingPunct="1"/>
            <a:r>
              <a:rPr lang="en-US" altLang="it-IT" dirty="0"/>
              <a:t>But in language problems we are doing classification</a:t>
            </a:r>
          </a:p>
          <a:p>
            <a:pPr lvl="1" eaLnBrk="1" hangingPunct="1"/>
            <a:r>
              <a:rPr lang="en-US" altLang="it-IT" dirty="0"/>
              <a:t>Predicting one of a small set of discrete values</a:t>
            </a:r>
          </a:p>
          <a:p>
            <a:pPr eaLnBrk="1" hangingPunct="1"/>
            <a:r>
              <a:rPr lang="en-US" altLang="it-IT" dirty="0"/>
              <a:t>Could we just use linear regression for this?</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612110B-F5E7-4F2A-B540-4098C1DFCB2F}"/>
                  </a:ext>
                </a:extLst>
              </p:cNvPr>
              <p:cNvSpPr txBox="1"/>
              <p:nvPr/>
            </p:nvSpPr>
            <p:spPr>
              <a:xfrm>
                <a:off x="3581400" y="3429000"/>
                <a:ext cx="4356705" cy="12119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𝑡𝑟𝑢𝑒</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𝑖</m:t>
                              </m:r>
                            </m:sub>
                          </m:sSub>
                        </m:e>
                      </m:nary>
                    </m:oMath>
                  </m:oMathPara>
                </a14:m>
                <a:endParaRPr lang="en-US" sz="2800" dirty="0"/>
              </a:p>
            </p:txBody>
          </p:sp>
        </mc:Choice>
        <mc:Fallback>
          <p:sp>
            <p:nvSpPr>
              <p:cNvPr id="2" name="TextBox 1">
                <a:extLst>
                  <a:ext uri="{FF2B5EF4-FFF2-40B4-BE49-F238E27FC236}">
                    <a16:creationId xmlns:a16="http://schemas.microsoft.com/office/drawing/2014/main" id="{0612110B-F5E7-4F2A-B540-4098C1DFCB2F}"/>
                  </a:ext>
                </a:extLst>
              </p:cNvPr>
              <p:cNvSpPr txBox="1">
                <a:spLocks noRot="1" noChangeAspect="1" noMove="1" noResize="1" noEditPoints="1" noAdjustHandles="1" noChangeArrowheads="1" noChangeShapeType="1" noTextEdit="1"/>
              </p:cNvSpPr>
              <p:nvPr/>
            </p:nvSpPr>
            <p:spPr>
              <a:xfrm>
                <a:off x="3581400" y="3429000"/>
                <a:ext cx="4356705" cy="1211935"/>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CB09-D220-42EC-80CF-06EEE8D23A55}"/>
              </a:ext>
            </a:extLst>
          </p:cNvPr>
          <p:cNvSpPr>
            <a:spLocks noGrp="1"/>
          </p:cNvSpPr>
          <p:nvPr>
            <p:ph type="title"/>
          </p:nvPr>
        </p:nvSpPr>
        <p:spPr/>
        <p:txBody>
          <a:bodyPr/>
          <a:lstStyle/>
          <a:p>
            <a:r>
              <a:rPr lang="en-US" altLang="it-IT" dirty="0"/>
              <a:t>Logistic Regression</a:t>
            </a:r>
          </a:p>
        </p:txBody>
      </p:sp>
      <p:sp>
        <p:nvSpPr>
          <p:cNvPr id="4" name="Content Placeholder 2">
            <a:extLst>
              <a:ext uri="{FF2B5EF4-FFF2-40B4-BE49-F238E27FC236}">
                <a16:creationId xmlns:a16="http://schemas.microsoft.com/office/drawing/2014/main" id="{3B2DFF56-A7E7-42BF-AFA7-3D71DB37D086}"/>
              </a:ext>
            </a:extLst>
          </p:cNvPr>
          <p:cNvSpPr>
            <a:spLocks noGrp="1"/>
          </p:cNvSpPr>
          <p:nvPr>
            <p:ph idx="1"/>
          </p:nvPr>
        </p:nvSpPr>
        <p:spPr>
          <a:xfrm>
            <a:off x="2209800" y="1219201"/>
            <a:ext cx="8458200" cy="4016375"/>
          </a:xfrm>
        </p:spPr>
        <p:txBody>
          <a:bodyPr>
            <a:normAutofit fontScale="92500" lnSpcReduction="10000"/>
          </a:bodyPr>
          <a:lstStyle/>
          <a:p>
            <a:pPr eaLnBrk="1" hangingPunct="1"/>
            <a:r>
              <a:rPr lang="en-US" altLang="it-IT" dirty="0"/>
              <a:t>Not possible: the result doesn</a:t>
            </a:r>
            <a:r>
              <a:rPr lang="en-US" altLang="en-US" dirty="0"/>
              <a:t>’</a:t>
            </a:r>
            <a:r>
              <a:rPr lang="en-US" altLang="it-IT" dirty="0"/>
              <a:t>t fall between 0 and 1</a:t>
            </a:r>
          </a:p>
          <a:p>
            <a:pPr marL="0" indent="0">
              <a:buNone/>
            </a:pPr>
            <a:endParaRPr lang="en-US" altLang="it-IT" dirty="0"/>
          </a:p>
          <a:p>
            <a:pPr eaLnBrk="1" hangingPunct="1">
              <a:buFont typeface="Wingdings" panose="05000000000000000000" pitchFamily="2" charset="2"/>
              <a:buNone/>
            </a:pPr>
            <a:endParaRPr lang="en-US" altLang="it-IT" dirty="0"/>
          </a:p>
          <a:p>
            <a:pPr eaLnBrk="1" hangingPunct="1"/>
            <a:endParaRPr lang="en-US" altLang="it-IT" dirty="0"/>
          </a:p>
          <a:p>
            <a:pPr eaLnBrk="1" hangingPunct="1"/>
            <a:r>
              <a:rPr lang="en-US" altLang="it-IT" dirty="0"/>
              <a:t>Instead of predicting prob, predict ratio of probs:</a:t>
            </a:r>
          </a:p>
          <a:p>
            <a:pPr eaLnBrk="1" hangingPunct="1">
              <a:lnSpc>
                <a:spcPct val="200000"/>
              </a:lnSpc>
              <a:buFont typeface="Wingdings" panose="05000000000000000000" pitchFamily="2" charset="2"/>
              <a:buNone/>
            </a:pPr>
            <a:endParaRPr lang="en-US" altLang="it-IT" dirty="0"/>
          </a:p>
          <a:p>
            <a:pPr eaLnBrk="1" hangingPunct="1">
              <a:lnSpc>
                <a:spcPct val="200000"/>
              </a:lnSpc>
              <a:buFont typeface="Wingdings" panose="05000000000000000000" pitchFamily="2" charset="2"/>
              <a:buNone/>
            </a:pPr>
            <a:endParaRPr lang="en-US" altLang="it-IT" dirty="0"/>
          </a:p>
          <a:p>
            <a:pPr lvl="1" eaLnBrk="1" hangingPunct="1"/>
            <a:r>
              <a:rPr lang="en-US" altLang="it-IT" dirty="0"/>
              <a:t>but still not good: does not lie between 0 and 1</a:t>
            </a:r>
          </a:p>
          <a:p>
            <a:pPr eaLnBrk="1" hangingPunct="1"/>
            <a:r>
              <a:rPr lang="en-US" altLang="it-IT" dirty="0"/>
              <a:t>So how about if we predict the log:</a:t>
            </a:r>
          </a:p>
          <a:p>
            <a:pPr eaLnBrk="1" hangingPunct="1"/>
            <a:endParaRPr lang="en-US" altLang="it-IT" dirty="0"/>
          </a:p>
          <a:p>
            <a:pPr eaLnBrk="1" hangingPunct="1"/>
            <a:endParaRPr lang="en-US" altLang="it-IT"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D3590E4-1DC1-48C1-8B7E-158D7A8E3AD8}"/>
                  </a:ext>
                </a:extLst>
              </p:cNvPr>
              <p:cNvSpPr txBox="1"/>
              <p:nvPr/>
            </p:nvSpPr>
            <p:spPr>
              <a:xfrm>
                <a:off x="3849385" y="1524000"/>
                <a:ext cx="4356705" cy="12119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𝑡𝑟𝑢𝑒</m:t>
                          </m:r>
                        </m:e>
                        <m:e>
                          <m:r>
                            <a:rPr lang="en-US" sz="2800" b="0" i="1" smtClean="0">
                              <a:latin typeface="Cambria Math" panose="02040503050406030204" pitchFamily="18" charset="0"/>
                            </a:rPr>
                            <m:t>𝑥</m:t>
                          </m:r>
                        </m:e>
                      </m:d>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𝑖</m:t>
                              </m:r>
                            </m:sub>
                          </m:sSub>
                        </m:e>
                      </m:nary>
                    </m:oMath>
                  </m:oMathPara>
                </a14:m>
                <a:endParaRPr lang="en-US" sz="2800" dirty="0"/>
              </a:p>
            </p:txBody>
          </p:sp>
        </mc:Choice>
        <mc:Fallback>
          <p:sp>
            <p:nvSpPr>
              <p:cNvPr id="7" name="TextBox 6">
                <a:extLst>
                  <a:ext uri="{FF2B5EF4-FFF2-40B4-BE49-F238E27FC236}">
                    <a16:creationId xmlns:a16="http://schemas.microsoft.com/office/drawing/2014/main" id="{7D3590E4-1DC1-48C1-8B7E-158D7A8E3AD8}"/>
                  </a:ext>
                </a:extLst>
              </p:cNvPr>
              <p:cNvSpPr txBox="1">
                <a:spLocks noRot="1" noChangeAspect="1" noMove="1" noResize="1" noEditPoints="1" noAdjustHandles="1" noChangeArrowheads="1" noChangeShapeType="1" noTextEdit="1"/>
              </p:cNvSpPr>
              <p:nvPr/>
            </p:nvSpPr>
            <p:spPr>
              <a:xfrm>
                <a:off x="3849385" y="1524000"/>
                <a:ext cx="4356705" cy="12119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5118BB3-8346-49E7-B708-59D13EC2E30E}"/>
                  </a:ext>
                </a:extLst>
              </p:cNvPr>
              <p:cNvSpPr txBox="1"/>
              <p:nvPr/>
            </p:nvSpPr>
            <p:spPr>
              <a:xfrm>
                <a:off x="4648200" y="3353073"/>
                <a:ext cx="3534494" cy="7689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𝑡𝑟𝑢𝑒</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num>
                        <m:den>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𝑡𝑟𝑢𝑒</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den>
                      </m:f>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𝑓</m:t>
                      </m:r>
                    </m:oMath>
                  </m:oMathPara>
                </a14:m>
                <a:endParaRPr lang="en-US" sz="2400" dirty="0"/>
              </a:p>
            </p:txBody>
          </p:sp>
        </mc:Choice>
        <mc:Fallback>
          <p:sp>
            <p:nvSpPr>
              <p:cNvPr id="3" name="TextBox 2">
                <a:extLst>
                  <a:ext uri="{FF2B5EF4-FFF2-40B4-BE49-F238E27FC236}">
                    <a16:creationId xmlns:a16="http://schemas.microsoft.com/office/drawing/2014/main" id="{C5118BB3-8346-49E7-B708-59D13EC2E30E}"/>
                  </a:ext>
                </a:extLst>
              </p:cNvPr>
              <p:cNvSpPr txBox="1">
                <a:spLocks noRot="1" noChangeAspect="1" noMove="1" noResize="1" noEditPoints="1" noAdjustHandles="1" noChangeArrowheads="1" noChangeShapeType="1" noTextEdit="1"/>
              </p:cNvSpPr>
              <p:nvPr/>
            </p:nvSpPr>
            <p:spPr>
              <a:xfrm>
                <a:off x="4648200" y="3353073"/>
                <a:ext cx="3534494" cy="7689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4318A09-D142-4AE4-A002-1BF942C32844}"/>
                  </a:ext>
                </a:extLst>
              </p:cNvPr>
              <p:cNvSpPr txBox="1"/>
              <p:nvPr/>
            </p:nvSpPr>
            <p:spPr>
              <a:xfrm>
                <a:off x="4328753" y="5412546"/>
                <a:ext cx="3984937" cy="7689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i="1">
                                  <a:latin typeface="Cambria Math" panose="02040503050406030204" pitchFamily="18" charset="0"/>
                                </a:rPr>
                              </m:ctrlPr>
                            </m:fPr>
                            <m:num>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𝑡𝑟𝑢𝑒</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num>
                            <m:den>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𝑡𝑟𝑢𝑒</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den>
                          </m:f>
                        </m:e>
                      </m:func>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𝑓</m:t>
                      </m:r>
                    </m:oMath>
                  </m:oMathPara>
                </a14:m>
                <a:endParaRPr lang="en-US" sz="2400" dirty="0"/>
              </a:p>
            </p:txBody>
          </p:sp>
        </mc:Choice>
        <mc:Fallback>
          <p:sp>
            <p:nvSpPr>
              <p:cNvPr id="9" name="TextBox 8">
                <a:extLst>
                  <a:ext uri="{FF2B5EF4-FFF2-40B4-BE49-F238E27FC236}">
                    <a16:creationId xmlns:a16="http://schemas.microsoft.com/office/drawing/2014/main" id="{D4318A09-D142-4AE4-A002-1BF942C32844}"/>
                  </a:ext>
                </a:extLst>
              </p:cNvPr>
              <p:cNvSpPr txBox="1">
                <a:spLocks noRot="1" noChangeAspect="1" noMove="1" noResize="1" noEditPoints="1" noAdjustHandles="1" noChangeArrowheads="1" noChangeShapeType="1" noTextEdit="1"/>
              </p:cNvSpPr>
              <p:nvPr/>
            </p:nvSpPr>
            <p:spPr>
              <a:xfrm>
                <a:off x="4328753" y="5412546"/>
                <a:ext cx="3984937" cy="76899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3EF32D7-6BC2-4C94-8ED3-C50DA51ACF50}"/>
              </a:ext>
            </a:extLst>
          </p:cNvPr>
          <p:cNvSpPr>
            <a:spLocks noGrp="1"/>
          </p:cNvSpPr>
          <p:nvPr>
            <p:ph type="title"/>
          </p:nvPr>
        </p:nvSpPr>
        <p:spPr/>
        <p:txBody>
          <a:bodyPr/>
          <a:lstStyle/>
          <a:p>
            <a:pPr eaLnBrk="1" hangingPunct="1"/>
            <a:r>
              <a:rPr lang="en-US" altLang="it-IT" sz="5400" dirty="0"/>
              <a:t>Logistic Regression</a:t>
            </a:r>
          </a:p>
        </p:txBody>
      </p:sp>
      <p:sp>
        <p:nvSpPr>
          <p:cNvPr id="48131" name="Content Placeholder 2">
            <a:extLst>
              <a:ext uri="{FF2B5EF4-FFF2-40B4-BE49-F238E27FC236}">
                <a16:creationId xmlns:a16="http://schemas.microsoft.com/office/drawing/2014/main" id="{6673BB8D-B286-4EEE-8777-969EAC27C1F2}"/>
              </a:ext>
            </a:extLst>
          </p:cNvPr>
          <p:cNvSpPr>
            <a:spLocks noGrp="1"/>
          </p:cNvSpPr>
          <p:nvPr>
            <p:ph idx="1"/>
          </p:nvPr>
        </p:nvSpPr>
        <p:spPr>
          <a:xfrm>
            <a:off x="1676401" y="1143000"/>
            <a:ext cx="7772400" cy="587375"/>
          </a:xfrm>
        </p:spPr>
        <p:txBody>
          <a:bodyPr/>
          <a:lstStyle/>
          <a:p>
            <a:pPr eaLnBrk="1" hangingPunct="1">
              <a:defRPr/>
            </a:pPr>
            <a:r>
              <a:rPr lang="en-US" dirty="0">
                <a:ea typeface="+mn-ea"/>
                <a:cs typeface="+mn-cs"/>
              </a:rPr>
              <a:t>Solving this for </a:t>
            </a:r>
            <a:r>
              <a:rPr lang="en-US" i="1" dirty="0">
                <a:latin typeface="+mj-lt"/>
                <a:ea typeface="+mn-ea"/>
                <a:cs typeface="+mn-cs"/>
              </a:rPr>
              <a:t>p</a:t>
            </a:r>
            <a:r>
              <a:rPr lang="en-US" dirty="0">
                <a:latin typeface="+mj-lt"/>
                <a:ea typeface="+mn-ea"/>
                <a:cs typeface="+mn-cs"/>
              </a:rPr>
              <a:t>(</a:t>
            </a:r>
            <a:r>
              <a:rPr lang="en-US" i="1" dirty="0">
                <a:latin typeface="+mj-lt"/>
                <a:ea typeface="+mn-ea"/>
                <a:cs typeface="+mn-cs"/>
              </a:rPr>
              <a:t>y=true</a:t>
            </a:r>
            <a:r>
              <a:rPr lang="en-US" dirty="0">
                <a:latin typeface="+mj-lt"/>
                <a:ea typeface="+mn-ea"/>
                <a:cs typeface="+mn-cs"/>
              </a:rPr>
              <a:t>)</a:t>
            </a:r>
          </a:p>
          <a:p>
            <a:pPr eaLnBrk="1" hangingPunct="1">
              <a:defRPr/>
            </a:pPr>
            <a:endParaRPr lang="en-US" dirty="0">
              <a:ea typeface="+mn-ea"/>
              <a:cs typeface="+mn-cs"/>
            </a:endParaRPr>
          </a:p>
          <a:p>
            <a:pPr eaLnBrk="1" hangingPunct="1">
              <a:defRPr/>
            </a:pPr>
            <a:endParaRPr lang="en-US" dirty="0">
              <a:ea typeface="+mn-ea"/>
              <a:cs typeface="+mn-cs"/>
            </a:endParaRPr>
          </a:p>
          <a:p>
            <a:pPr eaLnBrk="1" hangingPunct="1">
              <a:defRPr/>
            </a:pPr>
            <a:endParaRPr lang="en-US" dirty="0">
              <a:ea typeface="+mn-ea"/>
              <a:cs typeface="+mn-cs"/>
            </a:endParaRPr>
          </a:p>
        </p:txBody>
      </p:sp>
      <p:pic>
        <p:nvPicPr>
          <p:cNvPr id="40963" name="Picture 8" descr="reg11.tiff">
            <a:extLst>
              <a:ext uri="{FF2B5EF4-FFF2-40B4-BE49-F238E27FC236}">
                <a16:creationId xmlns:a16="http://schemas.microsoft.com/office/drawing/2014/main" id="{1FC46D84-C0A1-47BF-98B4-14D8E4921D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82776"/>
            <a:ext cx="46101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EFA1BE21-04B3-493D-A812-19F855B15884}"/>
              </a:ext>
            </a:extLst>
          </p:cNvPr>
          <p:cNvSpPr>
            <a:spLocks noGrp="1" noChangeArrowheads="1"/>
          </p:cNvSpPr>
          <p:nvPr>
            <p:ph type="title"/>
          </p:nvPr>
        </p:nvSpPr>
        <p:spPr/>
        <p:txBody>
          <a:bodyPr/>
          <a:lstStyle/>
          <a:p>
            <a:pPr eaLnBrk="1" hangingPunct="1"/>
            <a:r>
              <a:rPr lang="en-US" altLang="it-IT"/>
              <a:t>Named Entity Tagging</a:t>
            </a:r>
          </a:p>
        </p:txBody>
      </p:sp>
      <p:sp>
        <p:nvSpPr>
          <p:cNvPr id="10242" name="Footer Placeholder 4">
            <a:extLst>
              <a:ext uri="{FF2B5EF4-FFF2-40B4-BE49-F238E27FC236}">
                <a16:creationId xmlns:a16="http://schemas.microsoft.com/office/drawing/2014/main" id="{A1257A47-8006-4EDE-A098-9092AB4860F2}"/>
              </a:ext>
            </a:extLst>
          </p:cNvPr>
          <p:cNvSpPr>
            <a:spLocks noGrp="1"/>
          </p:cNvSpPr>
          <p:nvPr>
            <p:ph type="ftr" sz="quarter" idx="4294967295"/>
          </p:nvPr>
        </p:nvSpPr>
        <p:spPr bwMode="auto">
          <a:xfrm>
            <a:off x="0" y="6553200"/>
            <a:ext cx="3276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
        <p:nvSpPr>
          <p:cNvPr id="10243" name="Rectangle 3">
            <a:extLst>
              <a:ext uri="{FF2B5EF4-FFF2-40B4-BE49-F238E27FC236}">
                <a16:creationId xmlns:a16="http://schemas.microsoft.com/office/drawing/2014/main" id="{B5C7C511-4359-4F43-89A9-EDAF9EA321CB}"/>
              </a:ext>
            </a:extLst>
          </p:cNvPr>
          <p:cNvSpPr txBox="1">
            <a:spLocks noChangeArrowheads="1"/>
          </p:cNvSpPr>
          <p:nvPr/>
        </p:nvSpPr>
        <p:spPr bwMode="auto">
          <a:xfrm>
            <a:off x="22098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spcBef>
                <a:spcPct val="20000"/>
              </a:spcBef>
              <a:buClr>
                <a:schemeClr val="accent1"/>
              </a:buClr>
              <a:buFont typeface="Wingdings" panose="05000000000000000000" pitchFamily="2" charset="2"/>
              <a:buNone/>
            </a:pPr>
            <a:r>
              <a:rPr lang="en-US" altLang="it-IT" sz="2200" dirty="0"/>
              <a:t>CHICAGO (AP) — Citing high fuel prices, United Airlines said Friday it has increased fares by $6 per round trip on flights to some cities also served by lower-cost carriers. American Airlines, a unit AMR, immediately matched the move, spokesman Tim Wagner said. United, a unit of UAL, said the increase took effect Thursday night and applies to most routes where it competes against discount carriers, such as Chicago to Dallas and Atlanta and Denver to San Francisco, Los Angeles and New York.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AC6B-70CB-41A3-83E4-EBE2DE11FAEB}"/>
              </a:ext>
            </a:extLst>
          </p:cNvPr>
          <p:cNvSpPr>
            <a:spLocks noGrp="1"/>
          </p:cNvSpPr>
          <p:nvPr>
            <p:ph type="title"/>
          </p:nvPr>
        </p:nvSpPr>
        <p:spPr>
          <a:xfrm>
            <a:off x="2198688" y="-16823"/>
            <a:ext cx="8469312" cy="755003"/>
          </a:xfrm>
        </p:spPr>
        <p:txBody>
          <a:bodyPr/>
          <a:lstStyle/>
          <a:p>
            <a:r>
              <a:rPr lang="en-US" altLang="it-IT" dirty="0"/>
              <a:t>Logistic Function</a:t>
            </a:r>
          </a:p>
        </p:txBody>
      </p:sp>
      <p:pic>
        <p:nvPicPr>
          <p:cNvPr id="41986" name="Picture 4">
            <a:extLst>
              <a:ext uri="{FF2B5EF4-FFF2-40B4-BE49-F238E27FC236}">
                <a16:creationId xmlns:a16="http://schemas.microsoft.com/office/drawing/2014/main" id="{BF316E82-6869-4520-97D7-910C4D089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702" y="3940268"/>
            <a:ext cx="4033698" cy="26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39093E21-B643-451C-9864-383BD4EE41F6}"/>
              </a:ext>
            </a:extLst>
          </p:cNvPr>
          <p:cNvSpPr txBox="1">
            <a:spLocks noChangeArrowheads="1"/>
          </p:cNvSpPr>
          <p:nvPr/>
        </p:nvSpPr>
        <p:spPr bwMode="auto">
          <a:xfrm>
            <a:off x="2198688" y="5867401"/>
            <a:ext cx="4362995" cy="400110"/>
          </a:xfrm>
          <a:prstGeom prst="rect">
            <a:avLst/>
          </a:prstGeom>
          <a:solidFill>
            <a:schemeClr val="bg2">
              <a:lumMod val="40000"/>
              <a:lumOff val="60000"/>
            </a:schemeClr>
          </a:solidFill>
          <a:ln>
            <a:noFill/>
          </a:ln>
          <a:extLst/>
        </p:spPr>
        <p:txBody>
          <a:bodyPr wrap="square">
            <a:no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a:r>
              <a:rPr lang="en-US" altLang="it-IT" sz="2000" dirty="0">
                <a:latin typeface="Calibri" panose="020F0502020204030204" pitchFamily="34" charset="0"/>
                <a:cs typeface="Calibri" panose="020F0502020204030204" pitchFamily="34" charset="0"/>
              </a:rPr>
              <a:t>Logistic function: maps </a:t>
            </a:r>
            <a:r>
              <a:rPr lang="en-US" altLang="it-IT" sz="2000" i="1" dirty="0">
                <a:latin typeface="Calibri" panose="020F0502020204030204" pitchFamily="34" charset="0"/>
                <a:cs typeface="Calibri" panose="020F0502020204030204" pitchFamily="34" charset="0"/>
              </a:rPr>
              <a:t>x</a:t>
            </a:r>
            <a:r>
              <a:rPr lang="en-US" altLang="it-IT" sz="2000" dirty="0">
                <a:latin typeface="Calibri" panose="020F0502020204030204" pitchFamily="34" charset="0"/>
                <a:cs typeface="Calibri" panose="020F0502020204030204" pitchFamily="34" charset="0"/>
              </a:rPr>
              <a:t> to range [0-1]</a:t>
            </a:r>
          </a:p>
        </p:txBody>
      </p:sp>
      <p:pic>
        <p:nvPicPr>
          <p:cNvPr id="5" name="Picture 4">
            <a:extLst>
              <a:ext uri="{FF2B5EF4-FFF2-40B4-BE49-F238E27FC236}">
                <a16:creationId xmlns:a16="http://schemas.microsoft.com/office/drawing/2014/main" id="{68D154DA-696C-461D-A085-548F6E4E32D2}"/>
              </a:ext>
            </a:extLst>
          </p:cNvPr>
          <p:cNvPicPr>
            <a:picLocks noChangeAspect="1"/>
          </p:cNvPicPr>
          <p:nvPr/>
        </p:nvPicPr>
        <p:blipFill>
          <a:blip r:embed="rId3"/>
          <a:stretch>
            <a:fillRect/>
          </a:stretch>
        </p:blipFill>
        <p:spPr>
          <a:xfrm>
            <a:off x="6939102" y="915838"/>
            <a:ext cx="3733800" cy="281796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3D8A57-5A4B-44F0-92E9-9DC6433B599A}"/>
                  </a:ext>
                </a:extLst>
              </p:cNvPr>
              <p:cNvSpPr txBox="1"/>
              <p:nvPr/>
            </p:nvSpPr>
            <p:spPr>
              <a:xfrm>
                <a:off x="3052902" y="1977447"/>
                <a:ext cx="2863091" cy="6947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logit</m:t>
                      </m:r>
                      <m:d>
                        <m:dPr>
                          <m:ctrlPr>
                            <a:rPr lang="en-US" sz="2400" i="1">
                              <a:latin typeface="Cambria Math" panose="02040503050406030204" pitchFamily="18" charset="0"/>
                            </a:rPr>
                          </m:ctrlPr>
                        </m:dPr>
                        <m:e>
                          <m:r>
                            <a:rPr lang="en-US" sz="2400" i="1">
                              <a:latin typeface="Cambria Math" panose="02040503050406030204" pitchFamily="18" charset="0"/>
                            </a:rPr>
                            <m:t>𝑝</m:t>
                          </m:r>
                        </m:e>
                      </m:d>
                      <m:r>
                        <a:rPr lang="en-US" sz="2400" i="1">
                          <a:latin typeface="Cambria Math" panose="02040503050406030204" pitchFamily="18" charset="0"/>
                        </a:rPr>
                        <m:t>=</m:t>
                      </m:r>
                      <m:r>
                        <m:rPr>
                          <m:sty m:val="p"/>
                        </m:rPr>
                        <a:rPr lang="en-US" sz="2400">
                          <a:latin typeface="Cambria Math" panose="02040503050406030204" pitchFamily="18" charset="0"/>
                        </a:rPr>
                        <m:t>log</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num>
                        <m:den>
                          <m:r>
                            <a:rPr lang="en-US" sz="2400" i="1">
                              <a:latin typeface="Cambria Math" panose="02040503050406030204" pitchFamily="18" charset="0"/>
                            </a:rPr>
                            <m:t>1−</m:t>
                          </m:r>
                          <m:r>
                            <a:rPr lang="en-US" sz="2400" i="1">
                              <a:latin typeface="Cambria Math" panose="02040503050406030204" pitchFamily="18" charset="0"/>
                            </a:rPr>
                            <m:t>𝑝</m:t>
                          </m:r>
                        </m:den>
                      </m:f>
                      <m:r>
                        <a:rPr lang="en-US" sz="2400" i="1">
                          <a:latin typeface="Cambria Math" panose="02040503050406030204" pitchFamily="18" charset="0"/>
                        </a:rPr>
                        <m:t>)</m:t>
                      </m:r>
                    </m:oMath>
                  </m:oMathPara>
                </a14:m>
                <a:endParaRPr lang="it-IT" sz="2400" dirty="0"/>
              </a:p>
            </p:txBody>
          </p:sp>
        </mc:Choice>
        <mc:Fallback xmlns="">
          <p:sp>
            <p:nvSpPr>
              <p:cNvPr id="6" name="TextBox 5">
                <a:extLst>
                  <a:ext uri="{FF2B5EF4-FFF2-40B4-BE49-F238E27FC236}">
                    <a16:creationId xmlns:a16="http://schemas.microsoft.com/office/drawing/2014/main" id="{703D8A57-5A4B-44F0-92E9-9DC6433B599A}"/>
                  </a:ext>
                </a:extLst>
              </p:cNvPr>
              <p:cNvSpPr txBox="1">
                <a:spLocks noRot="1" noChangeAspect="1" noMove="1" noResize="1" noEditPoints="1" noAdjustHandles="1" noChangeArrowheads="1" noChangeShapeType="1" noTextEdit="1"/>
              </p:cNvSpPr>
              <p:nvPr/>
            </p:nvSpPr>
            <p:spPr>
              <a:xfrm>
                <a:off x="3052902" y="1977447"/>
                <a:ext cx="2863091" cy="6947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E258AF-B58F-45D8-B1D4-561B46D5ED34}"/>
                  </a:ext>
                </a:extLst>
              </p:cNvPr>
              <p:cNvSpPr txBox="1"/>
              <p:nvPr/>
            </p:nvSpPr>
            <p:spPr>
              <a:xfrm>
                <a:off x="2877789" y="4927145"/>
                <a:ext cx="3683894" cy="717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logit</m:t>
                          </m:r>
                        </m:e>
                        <m:sup>
                          <m:r>
                            <a:rPr lang="en-US" sz="2400" i="1">
                              <a:latin typeface="Cambria Math" panose="02040503050406030204" pitchFamily="18" charset="0"/>
                            </a:rPr>
                            <m:t>−1</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𝑥</m:t>
                              </m:r>
                            </m:sup>
                          </m:sSup>
                        </m:num>
                        <m:den>
                          <m:r>
                            <a:rPr lang="en-US" sz="2400" i="1">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𝑥</m:t>
                              </m:r>
                            </m:sup>
                          </m:sSup>
                        </m:den>
                      </m:f>
                    </m:oMath>
                  </m:oMathPara>
                </a14:m>
                <a:endParaRPr lang="it-IT" sz="2400" dirty="0"/>
              </a:p>
            </p:txBody>
          </p:sp>
        </mc:Choice>
        <mc:Fallback xmlns="">
          <p:sp>
            <p:nvSpPr>
              <p:cNvPr id="9" name="TextBox 8">
                <a:extLst>
                  <a:ext uri="{FF2B5EF4-FFF2-40B4-BE49-F238E27FC236}">
                    <a16:creationId xmlns:a16="http://schemas.microsoft.com/office/drawing/2014/main" id="{D5E258AF-B58F-45D8-B1D4-561B46D5ED34}"/>
                  </a:ext>
                </a:extLst>
              </p:cNvPr>
              <p:cNvSpPr txBox="1">
                <a:spLocks noRot="1" noChangeAspect="1" noMove="1" noResize="1" noEditPoints="1" noAdjustHandles="1" noChangeArrowheads="1" noChangeShapeType="1" noTextEdit="1"/>
              </p:cNvSpPr>
              <p:nvPr/>
            </p:nvSpPr>
            <p:spPr>
              <a:xfrm>
                <a:off x="2877789" y="4927145"/>
                <a:ext cx="3683894" cy="717248"/>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8" descr="reg14.tiff">
            <a:extLst>
              <a:ext uri="{FF2B5EF4-FFF2-40B4-BE49-F238E27FC236}">
                <a16:creationId xmlns:a16="http://schemas.microsoft.com/office/drawing/2014/main" id="{5D332CE3-AA43-4401-BE61-4EB4BEDB5D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5181600"/>
            <a:ext cx="210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a:extLst>
              <a:ext uri="{FF2B5EF4-FFF2-40B4-BE49-F238E27FC236}">
                <a16:creationId xmlns:a16="http://schemas.microsoft.com/office/drawing/2014/main" id="{C78C4699-BF6E-4BE9-8475-C947023906EF}"/>
              </a:ext>
            </a:extLst>
          </p:cNvPr>
          <p:cNvSpPr>
            <a:spLocks noGrp="1"/>
          </p:cNvSpPr>
          <p:nvPr>
            <p:ph type="title"/>
          </p:nvPr>
        </p:nvSpPr>
        <p:spPr>
          <a:xfrm>
            <a:off x="2209800" y="0"/>
            <a:ext cx="7772400" cy="762000"/>
          </a:xfrm>
        </p:spPr>
        <p:txBody>
          <a:bodyPr/>
          <a:lstStyle/>
          <a:p>
            <a:pPr eaLnBrk="1" hangingPunct="1"/>
            <a:r>
              <a:rPr lang="en-US" altLang="it-IT"/>
              <a:t>Logistic Regression</a:t>
            </a:r>
          </a:p>
        </p:txBody>
      </p:sp>
      <p:sp>
        <p:nvSpPr>
          <p:cNvPr id="49158" name="Content Placeholder 6">
            <a:extLst>
              <a:ext uri="{FF2B5EF4-FFF2-40B4-BE49-F238E27FC236}">
                <a16:creationId xmlns:a16="http://schemas.microsoft.com/office/drawing/2014/main" id="{E29E46A1-EB76-4566-A1E0-91D68A731A14}"/>
              </a:ext>
            </a:extLst>
          </p:cNvPr>
          <p:cNvSpPr>
            <a:spLocks noGrp="1"/>
          </p:cNvSpPr>
          <p:nvPr>
            <p:ph idx="1"/>
          </p:nvPr>
        </p:nvSpPr>
        <p:spPr>
          <a:xfrm>
            <a:off x="2209800" y="1143000"/>
            <a:ext cx="8229600" cy="5562600"/>
          </a:xfrm>
        </p:spPr>
        <p:txBody>
          <a:bodyPr/>
          <a:lstStyle/>
          <a:p>
            <a:pPr eaLnBrk="1" hangingPunct="1"/>
            <a:r>
              <a:rPr lang="en-US" altLang="it-IT" dirty="0"/>
              <a:t>How do we do classification?</a:t>
            </a:r>
          </a:p>
          <a:p>
            <a:pPr eaLnBrk="1" hangingPunct="1"/>
            <a:endParaRPr lang="en-US" altLang="it-IT" dirty="0"/>
          </a:p>
          <a:p>
            <a:pPr eaLnBrk="1" hangingPunct="1"/>
            <a:endParaRPr lang="en-US" altLang="it-IT" dirty="0"/>
          </a:p>
          <a:p>
            <a:pPr eaLnBrk="1" hangingPunct="1"/>
            <a:endParaRPr lang="en-US" altLang="it-IT" dirty="0"/>
          </a:p>
          <a:p>
            <a:pPr eaLnBrk="1" hangingPunct="1">
              <a:buFont typeface="Times" panose="02020603050405020304" pitchFamily="18" charset="0"/>
              <a:buNone/>
            </a:pPr>
            <a:endParaRPr lang="en-US" altLang="it-IT" dirty="0"/>
          </a:p>
          <a:p>
            <a:pPr eaLnBrk="1" hangingPunct="1">
              <a:buFont typeface="Times" panose="02020603050405020304" pitchFamily="18" charset="0"/>
              <a:buNone/>
            </a:pPr>
            <a:r>
              <a:rPr lang="en-US" altLang="it-IT" dirty="0"/>
              <a:t>Or:</a:t>
            </a:r>
          </a:p>
          <a:p>
            <a:pPr>
              <a:spcAft>
                <a:spcPts val="1200"/>
              </a:spcAft>
              <a:buNone/>
            </a:pPr>
            <a:endParaRPr lang="en-US" altLang="it-IT" dirty="0"/>
          </a:p>
          <a:p>
            <a:pPr eaLnBrk="1" hangingPunct="1">
              <a:buFont typeface="Times" panose="02020603050405020304" pitchFamily="18" charset="0"/>
              <a:buNone/>
            </a:pPr>
            <a:r>
              <a:rPr lang="en-US" altLang="it-IT" dirty="0"/>
              <a:t>Or, in explicit sum notation:</a:t>
            </a:r>
          </a:p>
        </p:txBody>
      </p:sp>
      <p:pic>
        <p:nvPicPr>
          <p:cNvPr id="43012" name="Picture 7" descr="reg13.tiff">
            <a:extLst>
              <a:ext uri="{FF2B5EF4-FFF2-40B4-BE49-F238E27FC236}">
                <a16:creationId xmlns:a16="http://schemas.microsoft.com/office/drawing/2014/main" id="{40D113BF-B5BF-46A0-8C5F-3B689A307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1727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reg12.tiff">
            <a:extLst>
              <a:ext uri="{FF2B5EF4-FFF2-40B4-BE49-F238E27FC236}">
                <a16:creationId xmlns:a16="http://schemas.microsoft.com/office/drawing/2014/main" id="{3C555A97-D180-49EC-92B8-05FE3E862908}"/>
              </a:ext>
            </a:extLst>
          </p:cNvPr>
          <p:cNvPicPr>
            <a:picLocks noChangeAspect="1"/>
          </p:cNvPicPr>
          <p:nvPr/>
        </p:nvPicPr>
        <p:blipFill>
          <a:blip r:embed="rId4">
            <a:extLst>
              <a:ext uri="{28A0092B-C50C-407E-A947-70E740481C1C}">
                <a14:useLocalDpi xmlns:a14="http://schemas.microsoft.com/office/drawing/2010/main" val="0"/>
              </a:ext>
            </a:extLst>
          </a:blip>
          <a:srcRect t="12500"/>
          <a:stretch>
            <a:fillRect/>
          </a:stretch>
        </p:blipFill>
        <p:spPr bwMode="auto">
          <a:xfrm>
            <a:off x="3657600" y="1676400"/>
            <a:ext cx="411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96845D2-4950-4AB5-A6B8-20586FE346A0}"/>
              </a:ext>
            </a:extLst>
          </p:cNvPr>
          <p:cNvSpPr>
            <a:spLocks noGrp="1"/>
          </p:cNvSpPr>
          <p:nvPr>
            <p:ph type="title"/>
          </p:nvPr>
        </p:nvSpPr>
        <p:spPr/>
        <p:txBody>
          <a:bodyPr/>
          <a:lstStyle/>
          <a:p>
            <a:pPr eaLnBrk="1" hangingPunct="1"/>
            <a:r>
              <a:rPr lang="en-US" altLang="it-IT" sz="4800" dirty="0"/>
              <a:t>Multinomial Logistic Regression</a:t>
            </a:r>
          </a:p>
        </p:txBody>
      </p:sp>
      <p:sp>
        <p:nvSpPr>
          <p:cNvPr id="50179" name="Content Placeholder 6">
            <a:extLst>
              <a:ext uri="{FF2B5EF4-FFF2-40B4-BE49-F238E27FC236}">
                <a16:creationId xmlns:a16="http://schemas.microsoft.com/office/drawing/2014/main" id="{C358A397-6DA9-4F65-8643-F910361241C0}"/>
              </a:ext>
            </a:extLst>
          </p:cNvPr>
          <p:cNvSpPr>
            <a:spLocks noGrp="1"/>
          </p:cNvSpPr>
          <p:nvPr>
            <p:ph idx="1"/>
          </p:nvPr>
        </p:nvSpPr>
        <p:spPr>
          <a:xfrm>
            <a:off x="2209800" y="1295401"/>
            <a:ext cx="7772400" cy="3025775"/>
          </a:xfrm>
        </p:spPr>
        <p:txBody>
          <a:bodyPr/>
          <a:lstStyle/>
          <a:p>
            <a:pPr eaLnBrk="1" hangingPunct="1"/>
            <a:r>
              <a:rPr lang="en-US" altLang="it-IT" sz="3200"/>
              <a:t>Multiple classes:</a:t>
            </a:r>
          </a:p>
          <a:p>
            <a:pPr eaLnBrk="1" hangingPunct="1">
              <a:lnSpc>
                <a:spcPct val="150000"/>
              </a:lnSpc>
              <a:buFont typeface="Wingdings" panose="05000000000000000000" pitchFamily="2" charset="2"/>
              <a:buNone/>
            </a:pPr>
            <a:endParaRPr lang="en-US" altLang="it-IT" sz="3200"/>
          </a:p>
          <a:p>
            <a:pPr eaLnBrk="1" hangingPunct="1"/>
            <a:endParaRPr lang="en-US" altLang="it-IT" sz="3200"/>
          </a:p>
          <a:p>
            <a:pPr eaLnBrk="1" hangingPunct="1"/>
            <a:r>
              <a:rPr lang="en-US" altLang="it-IT" sz="3200"/>
              <a:t>One change: indicator functions </a:t>
            </a:r>
            <a:r>
              <a:rPr lang="en-US" altLang="it-IT" sz="3200" i="1">
                <a:latin typeface="Times New Roman" panose="02020603050405020304" pitchFamily="18" charset="0"/>
              </a:rPr>
              <a:t>f</a:t>
            </a:r>
            <a:r>
              <a:rPr lang="en-US" altLang="it-IT" sz="3200">
                <a:latin typeface="Times New Roman" panose="02020603050405020304" pitchFamily="18" charset="0"/>
              </a:rPr>
              <a:t>(</a:t>
            </a:r>
            <a:r>
              <a:rPr lang="en-US" altLang="it-IT" sz="3200" i="1">
                <a:latin typeface="Times New Roman" panose="02020603050405020304" pitchFamily="18" charset="0"/>
              </a:rPr>
              <a:t>c,x</a:t>
            </a:r>
            <a:r>
              <a:rPr lang="en-US" altLang="it-IT" sz="3200">
                <a:latin typeface="Times New Roman" panose="02020603050405020304" pitchFamily="18" charset="0"/>
              </a:rPr>
              <a:t>)</a:t>
            </a:r>
            <a:r>
              <a:rPr lang="en-US" altLang="it-IT" sz="3200"/>
              <a:t> instead of real values</a:t>
            </a:r>
          </a:p>
        </p:txBody>
      </p:sp>
      <p:pic>
        <p:nvPicPr>
          <p:cNvPr id="44035" name="Picture 3" descr="reg16.tiff">
            <a:extLst>
              <a:ext uri="{FF2B5EF4-FFF2-40B4-BE49-F238E27FC236}">
                <a16:creationId xmlns:a16="http://schemas.microsoft.com/office/drawing/2014/main" id="{9A351018-68E1-46CC-9974-1F87622044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316413"/>
            <a:ext cx="45339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reg15.tiff">
            <a:extLst>
              <a:ext uri="{FF2B5EF4-FFF2-40B4-BE49-F238E27FC236}">
                <a16:creationId xmlns:a16="http://schemas.microsoft.com/office/drawing/2014/main" id="{05C1925B-7143-43AA-BDB6-A3B314CA67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44613"/>
            <a:ext cx="35052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6055-76F6-4F1A-8A04-72D2819373BD}"/>
              </a:ext>
            </a:extLst>
          </p:cNvPr>
          <p:cNvSpPr>
            <a:spLocks noGrp="1"/>
          </p:cNvSpPr>
          <p:nvPr>
            <p:ph type="title"/>
          </p:nvPr>
        </p:nvSpPr>
        <p:spPr/>
        <p:txBody>
          <a:bodyPr/>
          <a:lstStyle/>
          <a:p>
            <a:pPr eaLnBrk="1" hangingPunct="1"/>
            <a:r>
              <a:rPr lang="en-US" altLang="it-IT"/>
              <a:t>Estimating the weights</a:t>
            </a:r>
          </a:p>
        </p:txBody>
      </p:sp>
      <p:sp>
        <p:nvSpPr>
          <p:cNvPr id="3" name="Content Placeholder 2">
            <a:extLst>
              <a:ext uri="{FF2B5EF4-FFF2-40B4-BE49-F238E27FC236}">
                <a16:creationId xmlns:a16="http://schemas.microsoft.com/office/drawing/2014/main" id="{E77C256D-2F67-4FBA-978F-8A26A54EA732}"/>
              </a:ext>
            </a:extLst>
          </p:cNvPr>
          <p:cNvSpPr>
            <a:spLocks noGrp="1"/>
          </p:cNvSpPr>
          <p:nvPr>
            <p:ph idx="1"/>
          </p:nvPr>
        </p:nvSpPr>
        <p:spPr/>
        <p:txBody>
          <a:bodyPr/>
          <a:lstStyle/>
          <a:p>
            <a:pPr eaLnBrk="1" hangingPunct="1"/>
            <a:r>
              <a:rPr lang="en-US" altLang="it-IT"/>
              <a:t>Gradient Iterative Scaling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7FD64BB-1B42-40FB-8CB0-FB140DE7321D}"/>
              </a:ext>
            </a:extLst>
          </p:cNvPr>
          <p:cNvSpPr>
            <a:spLocks noGrp="1"/>
          </p:cNvSpPr>
          <p:nvPr>
            <p:ph type="title"/>
          </p:nvPr>
        </p:nvSpPr>
        <p:spPr>
          <a:xfrm>
            <a:off x="2209800" y="0"/>
            <a:ext cx="7772400" cy="762000"/>
          </a:xfrm>
        </p:spPr>
        <p:txBody>
          <a:bodyPr/>
          <a:lstStyle/>
          <a:p>
            <a:pPr eaLnBrk="1" hangingPunct="1"/>
            <a:r>
              <a:rPr lang="en-US" altLang="it-IT" sz="4800"/>
              <a:t>Features</a:t>
            </a:r>
          </a:p>
        </p:txBody>
      </p:sp>
      <p:pic>
        <p:nvPicPr>
          <p:cNvPr id="46082" name="Picture 3" descr="un 6.8.jpg">
            <a:extLst>
              <a:ext uri="{FF2B5EF4-FFF2-40B4-BE49-F238E27FC236}">
                <a16:creationId xmlns:a16="http://schemas.microsoft.com/office/drawing/2014/main" id="{9924EE82-5C25-4884-980F-84B484869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6365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un 6.9.jpg">
            <a:extLst>
              <a:ext uri="{FF2B5EF4-FFF2-40B4-BE49-F238E27FC236}">
                <a16:creationId xmlns:a16="http://schemas.microsoft.com/office/drawing/2014/main" id="{297FA141-541C-422A-B611-0A5AFC2AD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44577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un 6.10.jpg">
            <a:extLst>
              <a:ext uri="{FF2B5EF4-FFF2-40B4-BE49-F238E27FC236}">
                <a16:creationId xmlns:a16="http://schemas.microsoft.com/office/drawing/2014/main" id="{2C2B24A4-7786-4DCF-9A56-CE5FE69BA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35250"/>
            <a:ext cx="60769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un 6.11.jpg">
            <a:extLst>
              <a:ext uri="{FF2B5EF4-FFF2-40B4-BE49-F238E27FC236}">
                <a16:creationId xmlns:a16="http://schemas.microsoft.com/office/drawing/2014/main" id="{DF0525AB-B51E-4616-A501-3311166DAF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4343400"/>
            <a:ext cx="47482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un 6.12.jpg">
            <a:extLst>
              <a:ext uri="{FF2B5EF4-FFF2-40B4-BE49-F238E27FC236}">
                <a16:creationId xmlns:a16="http://schemas.microsoft.com/office/drawing/2014/main" id="{F641F840-C9F7-4E32-A218-5F1421D592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991226"/>
            <a:ext cx="8915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4FC3E89-6C34-4F64-AF14-E7810946614F}"/>
              </a:ext>
            </a:extLst>
          </p:cNvPr>
          <p:cNvSpPr>
            <a:spLocks noGrp="1"/>
          </p:cNvSpPr>
          <p:nvPr>
            <p:ph type="title"/>
          </p:nvPr>
        </p:nvSpPr>
        <p:spPr/>
        <p:txBody>
          <a:bodyPr/>
          <a:lstStyle/>
          <a:p>
            <a:pPr eaLnBrk="1" hangingPunct="1"/>
            <a:r>
              <a:rPr lang="en-US" altLang="it-IT"/>
              <a:t>Summary so far</a:t>
            </a:r>
          </a:p>
        </p:txBody>
      </p:sp>
      <p:sp>
        <p:nvSpPr>
          <p:cNvPr id="52227" name="Content Placeholder 2">
            <a:extLst>
              <a:ext uri="{FF2B5EF4-FFF2-40B4-BE49-F238E27FC236}">
                <a16:creationId xmlns:a16="http://schemas.microsoft.com/office/drawing/2014/main" id="{6CFAFD5E-7CCB-49F8-AE66-149C5CB3147D}"/>
              </a:ext>
            </a:extLst>
          </p:cNvPr>
          <p:cNvSpPr>
            <a:spLocks noGrp="1"/>
          </p:cNvSpPr>
          <p:nvPr>
            <p:ph idx="1"/>
          </p:nvPr>
        </p:nvSpPr>
        <p:spPr/>
        <p:txBody>
          <a:bodyPr/>
          <a:lstStyle/>
          <a:p>
            <a:pPr eaLnBrk="1" hangingPunct="1"/>
            <a:r>
              <a:rPr lang="en-US" altLang="it-IT"/>
              <a:t>Naïve Bayes Classifier</a:t>
            </a:r>
          </a:p>
          <a:p>
            <a:pPr eaLnBrk="1" hangingPunct="1"/>
            <a:r>
              <a:rPr lang="en-US" altLang="it-IT"/>
              <a:t>Logistic Regression Classifier</a:t>
            </a:r>
          </a:p>
          <a:p>
            <a:pPr lvl="1" eaLnBrk="1" hangingPunct="1"/>
            <a:r>
              <a:rPr lang="en-US" altLang="it-IT"/>
              <a:t>Sometimes called MaxEnt classifiers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C469C9E-6F5F-498B-B445-82104CAFE8BE}"/>
              </a:ext>
            </a:extLst>
          </p:cNvPr>
          <p:cNvSpPr>
            <a:spLocks noGrp="1"/>
          </p:cNvSpPr>
          <p:nvPr>
            <p:ph type="ctrTitle" sz="quarter"/>
          </p:nvPr>
        </p:nvSpPr>
        <p:spPr/>
        <p:txBody>
          <a:bodyPr/>
          <a:lstStyle/>
          <a:p>
            <a:pPr eaLnBrk="1" hangingPunct="1"/>
            <a:r>
              <a:rPr lang="en-US" altLang="it-IT"/>
              <a:t>How do we apply classification to sequences?</a:t>
            </a:r>
          </a:p>
        </p:txBody>
      </p:sp>
      <p:sp>
        <p:nvSpPr>
          <p:cNvPr id="4" name="Subtitle 3">
            <a:extLst>
              <a:ext uri="{FF2B5EF4-FFF2-40B4-BE49-F238E27FC236}">
                <a16:creationId xmlns:a16="http://schemas.microsoft.com/office/drawing/2014/main" id="{1877A7C1-E139-4DB7-B834-CCDE42E898A5}"/>
              </a:ext>
            </a:extLst>
          </p:cNvPr>
          <p:cNvSpPr>
            <a:spLocks noGrp="1"/>
          </p:cNvSpPr>
          <p:nvPr>
            <p:ph type="subTitle" sz="quarter" idx="1"/>
          </p:nvPr>
        </p:nvSpPr>
        <p:spPr/>
        <p:txBody>
          <a:bodyPr/>
          <a:lstStyle/>
          <a:p>
            <a:pPr eaLnBrk="1" hangingPunct="1">
              <a:defRPr/>
            </a:pPr>
            <a:endParaRPr lang="en-US">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67A8DFA-BA37-4322-A683-82CCF85B2DAE}"/>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4275" name="Rectangle 3">
            <a:extLst>
              <a:ext uri="{FF2B5EF4-FFF2-40B4-BE49-F238E27FC236}">
                <a16:creationId xmlns:a16="http://schemas.microsoft.com/office/drawing/2014/main" id="{4CE8E513-F84A-43AE-B656-9F5FE0FED2B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49155" name="Footer Placeholder 11">
            <a:extLst>
              <a:ext uri="{FF2B5EF4-FFF2-40B4-BE49-F238E27FC236}">
                <a16:creationId xmlns:a16="http://schemas.microsoft.com/office/drawing/2014/main" id="{C604C264-558A-4385-84E7-C1C55FE9198F}"/>
              </a:ext>
            </a:extLst>
          </p:cNvPr>
          <p:cNvSpPr>
            <a:spLocks noGrp="1"/>
          </p:cNvSpPr>
          <p:nvPr>
            <p:ph type="ftr" sz="quarter" idx="4294967295"/>
          </p:nvPr>
        </p:nvSpPr>
        <p:spPr bwMode="auto">
          <a:xfrm>
            <a:off x="0" y="6553200"/>
            <a:ext cx="31242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
        <p:nvSpPr>
          <p:cNvPr id="49156" name="Text Box 4">
            <a:extLst>
              <a:ext uri="{FF2B5EF4-FFF2-40B4-BE49-F238E27FC236}">
                <a16:creationId xmlns:a16="http://schemas.microsoft.com/office/drawing/2014/main" id="{FEB0DAC0-227E-403A-A71F-D0880010DB58}"/>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49157" name="Line 5">
            <a:extLst>
              <a:ext uri="{FF2B5EF4-FFF2-40B4-BE49-F238E27FC236}">
                <a16:creationId xmlns:a16="http://schemas.microsoft.com/office/drawing/2014/main" id="{465D4EC6-3D94-4A47-9E87-89D74C99BBF8}"/>
              </a:ext>
            </a:extLst>
          </p:cNvPr>
          <p:cNvSpPr>
            <a:spLocks noChangeShapeType="1"/>
          </p:cNvSpPr>
          <p:nvPr/>
        </p:nvSpPr>
        <p:spPr bwMode="auto">
          <a:xfrm>
            <a:off x="20574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8" name="Line 6">
            <a:extLst>
              <a:ext uri="{FF2B5EF4-FFF2-40B4-BE49-F238E27FC236}">
                <a16:creationId xmlns:a16="http://schemas.microsoft.com/office/drawing/2014/main" id="{B2C41D81-9608-4166-A504-DA83D8CD5EFE}"/>
              </a:ext>
            </a:extLst>
          </p:cNvPr>
          <p:cNvSpPr>
            <a:spLocks noChangeShapeType="1"/>
          </p:cNvSpPr>
          <p:nvPr/>
        </p:nvSpPr>
        <p:spPr bwMode="auto">
          <a:xfrm flipH="1">
            <a:off x="30464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59" name="Rectangle 7">
            <a:extLst>
              <a:ext uri="{FF2B5EF4-FFF2-40B4-BE49-F238E27FC236}">
                <a16:creationId xmlns:a16="http://schemas.microsoft.com/office/drawing/2014/main" id="{8FEC3925-AB5B-4EAA-BDC9-8A68D2188CAD}"/>
              </a:ext>
            </a:extLst>
          </p:cNvPr>
          <p:cNvSpPr>
            <a:spLocks noChangeArrowheads="1"/>
          </p:cNvSpPr>
          <p:nvPr/>
        </p:nvSpPr>
        <p:spPr bwMode="auto">
          <a:xfrm>
            <a:off x="23058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49160" name="Line 8">
            <a:extLst>
              <a:ext uri="{FF2B5EF4-FFF2-40B4-BE49-F238E27FC236}">
                <a16:creationId xmlns:a16="http://schemas.microsoft.com/office/drawing/2014/main" id="{D68B764F-AEDD-41FD-A85D-2DC8ACECEF10}"/>
              </a:ext>
            </a:extLst>
          </p:cNvPr>
          <p:cNvSpPr>
            <a:spLocks noChangeShapeType="1"/>
          </p:cNvSpPr>
          <p:nvPr/>
        </p:nvSpPr>
        <p:spPr bwMode="auto">
          <a:xfrm>
            <a:off x="27463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1" name="Line 9">
            <a:extLst>
              <a:ext uri="{FF2B5EF4-FFF2-40B4-BE49-F238E27FC236}">
                <a16:creationId xmlns:a16="http://schemas.microsoft.com/office/drawing/2014/main" id="{CE4CA2C5-BB8B-4C6B-8836-159ADB56E87C}"/>
              </a:ext>
            </a:extLst>
          </p:cNvPr>
          <p:cNvSpPr>
            <a:spLocks noChangeShapeType="1"/>
          </p:cNvSpPr>
          <p:nvPr/>
        </p:nvSpPr>
        <p:spPr bwMode="auto">
          <a:xfrm>
            <a:off x="27527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49162" name="Text Box 10">
            <a:extLst>
              <a:ext uri="{FF2B5EF4-FFF2-40B4-BE49-F238E27FC236}">
                <a16:creationId xmlns:a16="http://schemas.microsoft.com/office/drawing/2014/main" id="{C2E7D695-A5B1-4D62-9B42-A1CC1AD01DF4}"/>
              </a:ext>
            </a:extLst>
          </p:cNvPr>
          <p:cNvSpPr txBox="1">
            <a:spLocks noChangeArrowheads="1"/>
          </p:cNvSpPr>
          <p:nvPr/>
        </p:nvSpPr>
        <p:spPr bwMode="auto">
          <a:xfrm>
            <a:off x="2504296" y="5089526"/>
            <a:ext cx="59052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617756A-0F5B-4F62-9498-1896BA62D625}"/>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56323" name="Rectangle 3">
            <a:extLst>
              <a:ext uri="{FF2B5EF4-FFF2-40B4-BE49-F238E27FC236}">
                <a16:creationId xmlns:a16="http://schemas.microsoft.com/office/drawing/2014/main" id="{9DC0DCAD-6C05-427B-A90C-CD8BF03DB0F5}"/>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1203" name="Text Box 4">
            <a:extLst>
              <a:ext uri="{FF2B5EF4-FFF2-40B4-BE49-F238E27FC236}">
                <a16:creationId xmlns:a16="http://schemas.microsoft.com/office/drawing/2014/main" id="{F3CC9F75-185A-4EAA-91B7-DAC29B3D600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1204" name="Line 5">
            <a:extLst>
              <a:ext uri="{FF2B5EF4-FFF2-40B4-BE49-F238E27FC236}">
                <a16:creationId xmlns:a16="http://schemas.microsoft.com/office/drawing/2014/main" id="{879D7961-3322-40CC-8074-4D42EFDA8810}"/>
              </a:ext>
            </a:extLst>
          </p:cNvPr>
          <p:cNvSpPr>
            <a:spLocks noChangeShapeType="1"/>
          </p:cNvSpPr>
          <p:nvPr/>
        </p:nvSpPr>
        <p:spPr bwMode="auto">
          <a:xfrm>
            <a:off x="26670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5" name="Line 6">
            <a:extLst>
              <a:ext uri="{FF2B5EF4-FFF2-40B4-BE49-F238E27FC236}">
                <a16:creationId xmlns:a16="http://schemas.microsoft.com/office/drawing/2014/main" id="{7C64C43D-E7E0-4B59-8EBC-F17C29AD1DC6}"/>
              </a:ext>
            </a:extLst>
          </p:cNvPr>
          <p:cNvSpPr>
            <a:spLocks noChangeShapeType="1"/>
          </p:cNvSpPr>
          <p:nvPr/>
        </p:nvSpPr>
        <p:spPr bwMode="auto">
          <a:xfrm flipH="1">
            <a:off x="36560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6" name="Rectangle 7">
            <a:extLst>
              <a:ext uri="{FF2B5EF4-FFF2-40B4-BE49-F238E27FC236}">
                <a16:creationId xmlns:a16="http://schemas.microsoft.com/office/drawing/2014/main" id="{DEB2DF91-B1B0-47A9-A8BB-F31A78B37895}"/>
              </a:ext>
            </a:extLst>
          </p:cNvPr>
          <p:cNvSpPr>
            <a:spLocks noChangeArrowheads="1"/>
          </p:cNvSpPr>
          <p:nvPr/>
        </p:nvSpPr>
        <p:spPr bwMode="auto">
          <a:xfrm>
            <a:off x="29154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1207" name="Line 8">
            <a:extLst>
              <a:ext uri="{FF2B5EF4-FFF2-40B4-BE49-F238E27FC236}">
                <a16:creationId xmlns:a16="http://schemas.microsoft.com/office/drawing/2014/main" id="{5BA2537E-C3C5-4544-865F-FE0570CC49DD}"/>
              </a:ext>
            </a:extLst>
          </p:cNvPr>
          <p:cNvSpPr>
            <a:spLocks noChangeShapeType="1"/>
          </p:cNvSpPr>
          <p:nvPr/>
        </p:nvSpPr>
        <p:spPr bwMode="auto">
          <a:xfrm>
            <a:off x="33559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8" name="Line 9">
            <a:extLst>
              <a:ext uri="{FF2B5EF4-FFF2-40B4-BE49-F238E27FC236}">
                <a16:creationId xmlns:a16="http://schemas.microsoft.com/office/drawing/2014/main" id="{751FD245-29A5-4710-B273-592BCE62AFF4}"/>
              </a:ext>
            </a:extLst>
          </p:cNvPr>
          <p:cNvSpPr>
            <a:spLocks noChangeShapeType="1"/>
          </p:cNvSpPr>
          <p:nvPr/>
        </p:nvSpPr>
        <p:spPr bwMode="auto">
          <a:xfrm>
            <a:off x="33623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1209" name="Text Box 10">
            <a:extLst>
              <a:ext uri="{FF2B5EF4-FFF2-40B4-BE49-F238E27FC236}">
                <a16:creationId xmlns:a16="http://schemas.microsoft.com/office/drawing/2014/main" id="{D8D7B6FA-46A6-4076-B83E-4030896B65DA}"/>
              </a:ext>
            </a:extLst>
          </p:cNvPr>
          <p:cNvSpPr txBox="1">
            <a:spLocks noChangeArrowheads="1"/>
          </p:cNvSpPr>
          <p:nvPr/>
        </p:nvSpPr>
        <p:spPr bwMode="auto">
          <a:xfrm>
            <a:off x="3102675"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1210" name="Footer Placeholder 11">
            <a:extLst>
              <a:ext uri="{FF2B5EF4-FFF2-40B4-BE49-F238E27FC236}">
                <a16:creationId xmlns:a16="http://schemas.microsoft.com/office/drawing/2014/main" id="{069FAFEC-378A-4DE2-8D5B-E4245FE3D56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6F91772-01A4-47C5-8663-23896B66D0ED}"/>
              </a:ext>
            </a:extLst>
          </p:cNvPr>
          <p:cNvSpPr>
            <a:spLocks noGrp="1" noChangeArrowheads="1"/>
          </p:cNvSpPr>
          <p:nvPr>
            <p:ph type="title"/>
          </p:nvPr>
        </p:nvSpPr>
        <p:spPr/>
        <p:txBody>
          <a:bodyPr/>
          <a:lstStyle/>
          <a:p>
            <a:pPr eaLnBrk="1" hangingPunct="1"/>
            <a:r>
              <a:rPr lang="en-US" altLang="it-IT"/>
              <a:t>Sequence Labeling as Classification</a:t>
            </a:r>
          </a:p>
        </p:txBody>
      </p:sp>
      <p:sp>
        <p:nvSpPr>
          <p:cNvPr id="58371" name="Rectangle 3">
            <a:extLst>
              <a:ext uri="{FF2B5EF4-FFF2-40B4-BE49-F238E27FC236}">
                <a16:creationId xmlns:a16="http://schemas.microsoft.com/office/drawing/2014/main" id="{46190779-254D-43D0-9B34-6AFAD905A21D}"/>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3251" name="Text Box 4">
            <a:extLst>
              <a:ext uri="{FF2B5EF4-FFF2-40B4-BE49-F238E27FC236}">
                <a16:creationId xmlns:a16="http://schemas.microsoft.com/office/drawing/2014/main" id="{640BF02F-5E1F-473E-B828-37CA7877923F}"/>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53252" name="Line 5">
            <a:extLst>
              <a:ext uri="{FF2B5EF4-FFF2-40B4-BE49-F238E27FC236}">
                <a16:creationId xmlns:a16="http://schemas.microsoft.com/office/drawing/2014/main" id="{83FC878C-95E7-43C9-853B-8D49F1A50A4F}"/>
              </a:ext>
            </a:extLst>
          </p:cNvPr>
          <p:cNvSpPr>
            <a:spLocks noChangeShapeType="1"/>
          </p:cNvSpPr>
          <p:nvPr/>
        </p:nvSpPr>
        <p:spPr bwMode="auto">
          <a:xfrm>
            <a:off x="3279775"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3" name="Line 6">
            <a:extLst>
              <a:ext uri="{FF2B5EF4-FFF2-40B4-BE49-F238E27FC236}">
                <a16:creationId xmlns:a16="http://schemas.microsoft.com/office/drawing/2014/main" id="{950BF714-0795-4107-BF6B-DEC669CE2CA8}"/>
              </a:ext>
            </a:extLst>
          </p:cNvPr>
          <p:cNvSpPr>
            <a:spLocks noChangeShapeType="1"/>
          </p:cNvSpPr>
          <p:nvPr/>
        </p:nvSpPr>
        <p:spPr bwMode="auto">
          <a:xfrm flipH="1">
            <a:off x="42687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4" name="Rectangle 7">
            <a:extLst>
              <a:ext uri="{FF2B5EF4-FFF2-40B4-BE49-F238E27FC236}">
                <a16:creationId xmlns:a16="http://schemas.microsoft.com/office/drawing/2014/main" id="{D846CC7D-65A6-4BAD-BAC8-3DFA94C5BBD3}"/>
              </a:ext>
            </a:extLst>
          </p:cNvPr>
          <p:cNvSpPr>
            <a:spLocks noChangeArrowheads="1"/>
          </p:cNvSpPr>
          <p:nvPr/>
        </p:nvSpPr>
        <p:spPr bwMode="auto">
          <a:xfrm>
            <a:off x="35281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3255" name="Line 8">
            <a:extLst>
              <a:ext uri="{FF2B5EF4-FFF2-40B4-BE49-F238E27FC236}">
                <a16:creationId xmlns:a16="http://schemas.microsoft.com/office/drawing/2014/main" id="{8076191F-2031-4C19-879C-783A30968588}"/>
              </a:ext>
            </a:extLst>
          </p:cNvPr>
          <p:cNvSpPr>
            <a:spLocks noChangeShapeType="1"/>
          </p:cNvSpPr>
          <p:nvPr/>
        </p:nvSpPr>
        <p:spPr bwMode="auto">
          <a:xfrm>
            <a:off x="39687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6" name="Line 9">
            <a:extLst>
              <a:ext uri="{FF2B5EF4-FFF2-40B4-BE49-F238E27FC236}">
                <a16:creationId xmlns:a16="http://schemas.microsoft.com/office/drawing/2014/main" id="{FDE6FDEC-DFEA-4CCE-9D6B-BAAE790087CA}"/>
              </a:ext>
            </a:extLst>
          </p:cNvPr>
          <p:cNvSpPr>
            <a:spLocks noChangeShapeType="1"/>
          </p:cNvSpPr>
          <p:nvPr/>
        </p:nvSpPr>
        <p:spPr bwMode="auto">
          <a:xfrm>
            <a:off x="39751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3257" name="Text Box 10">
            <a:extLst>
              <a:ext uri="{FF2B5EF4-FFF2-40B4-BE49-F238E27FC236}">
                <a16:creationId xmlns:a16="http://schemas.microsoft.com/office/drawing/2014/main" id="{0BCAC7C6-38FF-42D2-B727-AC0F3D975398}"/>
              </a:ext>
            </a:extLst>
          </p:cNvPr>
          <p:cNvSpPr txBox="1">
            <a:spLocks noChangeArrowheads="1"/>
          </p:cNvSpPr>
          <p:nvPr/>
        </p:nvSpPr>
        <p:spPr bwMode="auto">
          <a:xfrm>
            <a:off x="37940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53258" name="Footer Placeholder 11">
            <a:extLst>
              <a:ext uri="{FF2B5EF4-FFF2-40B4-BE49-F238E27FC236}">
                <a16:creationId xmlns:a16="http://schemas.microsoft.com/office/drawing/2014/main" id="{32DA039B-C0A0-47C9-AC7B-BE6E184F9E9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0BBD317B-0D66-4336-9FA8-BC07C25112D2}"/>
              </a:ext>
            </a:extLst>
          </p:cNvPr>
          <p:cNvSpPr>
            <a:spLocks noGrp="1" noChangeArrowheads="1"/>
          </p:cNvSpPr>
          <p:nvPr>
            <p:ph type="title"/>
          </p:nvPr>
        </p:nvSpPr>
        <p:spPr/>
        <p:txBody>
          <a:bodyPr/>
          <a:lstStyle/>
          <a:p>
            <a:pPr eaLnBrk="1" hangingPunct="1"/>
            <a:r>
              <a:rPr lang="en-US" altLang="it-IT"/>
              <a:t>Named Entity Tagging</a:t>
            </a:r>
          </a:p>
        </p:txBody>
      </p:sp>
      <p:sp>
        <p:nvSpPr>
          <p:cNvPr id="23558" name="Rectangle 3">
            <a:extLst>
              <a:ext uri="{FF2B5EF4-FFF2-40B4-BE49-F238E27FC236}">
                <a16:creationId xmlns:a16="http://schemas.microsoft.com/office/drawing/2014/main" id="{E0D1C260-7E2E-4547-8E19-14B0AC0FE47D}"/>
              </a:ext>
            </a:extLst>
          </p:cNvPr>
          <p:cNvSpPr>
            <a:spLocks noGrp="1" noChangeArrowheads="1"/>
          </p:cNvSpPr>
          <p:nvPr>
            <p:ph idx="1"/>
          </p:nvPr>
        </p:nvSpPr>
        <p:spPr>
          <a:xfrm>
            <a:off x="2133600" y="1600200"/>
            <a:ext cx="7772400" cy="4572000"/>
          </a:xfrm>
        </p:spPr>
        <p:txBody>
          <a:bodyPr/>
          <a:lstStyle/>
          <a:p>
            <a:pPr eaLnBrk="1" hangingPunct="1">
              <a:buFont typeface="Wingdings" panose="05000000000000000000" pitchFamily="2" charset="2"/>
              <a:buNone/>
            </a:pPr>
            <a:r>
              <a:rPr lang="en-US" altLang="it-IT" sz="2200" b="1">
                <a:solidFill>
                  <a:schemeClr val="accent1"/>
                </a:solidFill>
                <a:latin typeface="Times New Roman" panose="02020603050405020304" pitchFamily="18" charset="0"/>
              </a:rPr>
              <a:t>CHICAGO</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(AP) — Citing high fuel prices, </a:t>
            </a:r>
            <a:r>
              <a:rPr lang="en-US" altLang="it-IT" sz="2200" b="1">
                <a:solidFill>
                  <a:schemeClr val="accent2"/>
                </a:solidFill>
                <a:latin typeface="Times New Roman" panose="02020603050405020304" pitchFamily="18" charset="0"/>
              </a:rPr>
              <a:t>United Airlines</a:t>
            </a:r>
            <a:r>
              <a:rPr lang="en-US" altLang="it-IT" sz="2200">
                <a:solidFill>
                  <a:srgbClr val="000000"/>
                </a:solidFill>
                <a:latin typeface="Times New Roman" panose="02020603050405020304" pitchFamily="18" charset="0"/>
              </a:rPr>
              <a:t> said Friday it has increased fares by $6 per round trip on flights to some cities also served by lower-cost carriers. </a:t>
            </a:r>
            <a:r>
              <a:rPr lang="en-US" altLang="it-IT" sz="2200" b="1">
                <a:solidFill>
                  <a:schemeClr val="accent2"/>
                </a:solidFill>
                <a:latin typeface="Times New Roman" panose="02020603050405020304" pitchFamily="18" charset="0"/>
              </a:rPr>
              <a:t>American Airlines</a:t>
            </a:r>
            <a:r>
              <a:rPr lang="en-US" altLang="it-IT" sz="2200">
                <a:solidFill>
                  <a:srgbClr val="000000"/>
                </a:solidFill>
                <a:latin typeface="Times New Roman" panose="02020603050405020304" pitchFamily="18" charset="0"/>
              </a:rPr>
              <a:t>, a unit </a:t>
            </a:r>
            <a:r>
              <a:rPr lang="en-US" altLang="it-IT" sz="2200" b="1">
                <a:solidFill>
                  <a:schemeClr val="accent2"/>
                </a:solidFill>
                <a:latin typeface="Times New Roman" panose="02020603050405020304" pitchFamily="18" charset="0"/>
              </a:rPr>
              <a:t>AMR</a:t>
            </a:r>
            <a:r>
              <a:rPr lang="en-US" altLang="it-IT" sz="2200">
                <a:solidFill>
                  <a:srgbClr val="000000"/>
                </a:solidFill>
                <a:latin typeface="Times New Roman" panose="02020603050405020304" pitchFamily="18" charset="0"/>
              </a:rPr>
              <a:t>, immediately matched the move, spokesman </a:t>
            </a:r>
            <a:r>
              <a:rPr lang="en-US" altLang="it-IT" sz="2200" b="1">
                <a:solidFill>
                  <a:srgbClr val="A50021"/>
                </a:solidFill>
                <a:latin typeface="Times New Roman" panose="02020603050405020304" pitchFamily="18" charset="0"/>
              </a:rPr>
              <a:t>Tim Wagner</a:t>
            </a:r>
            <a:r>
              <a:rPr lang="en-US" altLang="it-IT" sz="2200">
                <a:solidFill>
                  <a:srgbClr val="000000"/>
                </a:solidFill>
                <a:latin typeface="Times New Roman" panose="02020603050405020304" pitchFamily="18" charset="0"/>
              </a:rPr>
              <a:t> said. </a:t>
            </a:r>
            <a:r>
              <a:rPr lang="en-US" altLang="it-IT" sz="2200" b="1">
                <a:solidFill>
                  <a:schemeClr val="accent2"/>
                </a:solidFill>
                <a:latin typeface="Times New Roman" panose="02020603050405020304" pitchFamily="18" charset="0"/>
              </a:rPr>
              <a:t>United</a:t>
            </a:r>
            <a:r>
              <a:rPr lang="en-US" altLang="it-IT" sz="2200">
                <a:solidFill>
                  <a:srgbClr val="000000"/>
                </a:solidFill>
                <a:latin typeface="Times New Roman" panose="02020603050405020304" pitchFamily="18" charset="0"/>
              </a:rPr>
              <a:t>, a unit of </a:t>
            </a:r>
            <a:r>
              <a:rPr lang="en-US" altLang="it-IT" sz="2200" b="1">
                <a:solidFill>
                  <a:schemeClr val="accent2"/>
                </a:solidFill>
                <a:latin typeface="Times New Roman" panose="02020603050405020304" pitchFamily="18" charset="0"/>
              </a:rPr>
              <a:t>UAL</a:t>
            </a:r>
            <a:r>
              <a:rPr lang="en-US" altLang="it-IT" sz="2200">
                <a:solidFill>
                  <a:srgbClr val="000000"/>
                </a:solidFill>
                <a:latin typeface="Times New Roman" panose="02020603050405020304" pitchFamily="18" charset="0"/>
              </a:rPr>
              <a:t>, said the increase took effect Thursday night and applies to most routes where it competes against discount carriers, such as </a:t>
            </a:r>
            <a:r>
              <a:rPr lang="en-US" altLang="it-IT" sz="2200">
                <a:solidFill>
                  <a:schemeClr val="accent1"/>
                </a:solidFill>
                <a:latin typeface="Times New Roman" panose="02020603050405020304" pitchFamily="18" charset="0"/>
              </a:rPr>
              <a:t>Chicago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Dallas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Atlanta</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Denver</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to </a:t>
            </a:r>
            <a:r>
              <a:rPr lang="en-US" altLang="it-IT" sz="2200" b="1">
                <a:solidFill>
                  <a:schemeClr val="accent1"/>
                </a:solidFill>
                <a:latin typeface="Times New Roman" panose="02020603050405020304" pitchFamily="18" charset="0"/>
              </a:rPr>
              <a:t>San</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Francisco</a:t>
            </a:r>
            <a:r>
              <a:rPr lang="en-US" altLang="it-IT" sz="2200">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Los</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Angeles</a:t>
            </a:r>
            <a:r>
              <a:rPr lang="en-US" altLang="it-IT" sz="2200">
                <a:solidFill>
                  <a:schemeClr val="accent1"/>
                </a:solidFill>
                <a:latin typeface="Times New Roman" panose="02020603050405020304" pitchFamily="18" charset="0"/>
              </a:rPr>
              <a:t> </a:t>
            </a:r>
            <a:r>
              <a:rPr lang="en-US" altLang="it-IT" sz="2200">
                <a:solidFill>
                  <a:srgbClr val="000000"/>
                </a:solidFill>
                <a:latin typeface="Times New Roman" panose="02020603050405020304" pitchFamily="18" charset="0"/>
              </a:rPr>
              <a:t>and </a:t>
            </a:r>
            <a:r>
              <a:rPr lang="en-US" altLang="it-IT" sz="2200" b="1">
                <a:solidFill>
                  <a:schemeClr val="accent1"/>
                </a:solidFill>
                <a:latin typeface="Times New Roman" panose="02020603050405020304" pitchFamily="18" charset="0"/>
              </a:rPr>
              <a:t>New</a:t>
            </a:r>
            <a:r>
              <a:rPr lang="en-US" altLang="it-IT" sz="2200" b="1">
                <a:solidFill>
                  <a:srgbClr val="008000"/>
                </a:solidFill>
                <a:latin typeface="Times New Roman" panose="02020603050405020304" pitchFamily="18" charset="0"/>
              </a:rPr>
              <a:t> </a:t>
            </a:r>
            <a:r>
              <a:rPr lang="en-US" altLang="it-IT" sz="2200" b="1">
                <a:solidFill>
                  <a:schemeClr val="accent1"/>
                </a:solidFill>
                <a:latin typeface="Times New Roman" panose="02020603050405020304" pitchFamily="18" charset="0"/>
              </a:rPr>
              <a:t>York</a:t>
            </a:r>
            <a:r>
              <a:rPr lang="en-US" altLang="it-IT" sz="2200">
                <a:solidFill>
                  <a:srgbClr val="008000"/>
                </a:solidFill>
                <a:latin typeface="Times New Roman" panose="02020603050405020304" pitchFamily="18" charset="0"/>
              </a:rPr>
              <a:t>.</a:t>
            </a:r>
            <a:endParaRPr lang="en-US" altLang="it-IT" sz="2200">
              <a:solidFill>
                <a:srgbClr val="000000"/>
              </a:solidFill>
              <a:latin typeface="Times New Roman" panose="02020603050405020304" pitchFamily="18" charset="0"/>
            </a:endParaRPr>
          </a:p>
        </p:txBody>
      </p:sp>
      <p:sp>
        <p:nvSpPr>
          <p:cNvPr id="12291" name="Footer Placeholder 4">
            <a:extLst>
              <a:ext uri="{FF2B5EF4-FFF2-40B4-BE49-F238E27FC236}">
                <a16:creationId xmlns:a16="http://schemas.microsoft.com/office/drawing/2014/main" id="{992D5746-C818-4F76-8819-7C80CF9AF4A7}"/>
              </a:ext>
            </a:extLst>
          </p:cNvPr>
          <p:cNvSpPr>
            <a:spLocks noGrp="1"/>
          </p:cNvSpPr>
          <p:nvPr>
            <p:ph type="ftr" sz="quarter" idx="4294967295"/>
          </p:nvPr>
        </p:nvSpPr>
        <p:spPr bwMode="auto">
          <a:xfrm>
            <a:off x="0" y="6553200"/>
            <a:ext cx="2362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241CF3B-043F-46CD-8CA8-17D6CA14C5EF}"/>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0419" name="Rectangle 3">
            <a:extLst>
              <a:ext uri="{FF2B5EF4-FFF2-40B4-BE49-F238E27FC236}">
                <a16:creationId xmlns:a16="http://schemas.microsoft.com/office/drawing/2014/main" id="{F8277D06-A580-444C-8C26-DCFC2104BEA8}"/>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5299" name="Text Box 4">
            <a:extLst>
              <a:ext uri="{FF2B5EF4-FFF2-40B4-BE49-F238E27FC236}">
                <a16:creationId xmlns:a16="http://schemas.microsoft.com/office/drawing/2014/main" id="{DCCC9299-D02C-4FA2-B6EB-38F2F8A2B750}"/>
              </a:ext>
            </a:extLst>
          </p:cNvPr>
          <p:cNvSpPr txBox="1">
            <a:spLocks noChangeArrowheads="1"/>
          </p:cNvSpPr>
          <p:nvPr/>
        </p:nvSpPr>
        <p:spPr bwMode="auto">
          <a:xfrm>
            <a:off x="2378076" y="3186113"/>
            <a:ext cx="7858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a:t>
            </a:r>
            <a:r>
              <a:rPr lang="en-US" altLang="it-IT" sz="2400"/>
              <a:t>saw</a:t>
            </a:r>
            <a:r>
              <a:rPr lang="en-US" altLang="it-IT" sz="2400">
                <a:solidFill>
                  <a:srgbClr val="3333CC"/>
                </a:solidFill>
              </a:rPr>
              <a:t>  and  decided  to  take  it     to   the   table.</a:t>
            </a:r>
            <a:endParaRPr lang="en-US" altLang="it-IT" sz="2400">
              <a:solidFill>
                <a:srgbClr val="CC0099"/>
              </a:solidFill>
            </a:endParaRPr>
          </a:p>
        </p:txBody>
      </p:sp>
      <p:sp>
        <p:nvSpPr>
          <p:cNvPr id="55300" name="Line 5">
            <a:extLst>
              <a:ext uri="{FF2B5EF4-FFF2-40B4-BE49-F238E27FC236}">
                <a16:creationId xmlns:a16="http://schemas.microsoft.com/office/drawing/2014/main" id="{E0018F47-652A-44FA-980C-EF1D95723172}"/>
              </a:ext>
            </a:extLst>
          </p:cNvPr>
          <p:cNvSpPr>
            <a:spLocks noChangeShapeType="1"/>
          </p:cNvSpPr>
          <p:nvPr/>
        </p:nvSpPr>
        <p:spPr bwMode="auto">
          <a:xfrm>
            <a:off x="3865564"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1" name="Line 6">
            <a:extLst>
              <a:ext uri="{FF2B5EF4-FFF2-40B4-BE49-F238E27FC236}">
                <a16:creationId xmlns:a16="http://schemas.microsoft.com/office/drawing/2014/main" id="{6928CFE1-34A6-4ED7-A8B8-C408AD3937DE}"/>
              </a:ext>
            </a:extLst>
          </p:cNvPr>
          <p:cNvSpPr>
            <a:spLocks noChangeShapeType="1"/>
          </p:cNvSpPr>
          <p:nvPr/>
        </p:nvSpPr>
        <p:spPr bwMode="auto">
          <a:xfrm flipH="1">
            <a:off x="4854575"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2" name="Rectangle 7">
            <a:extLst>
              <a:ext uri="{FF2B5EF4-FFF2-40B4-BE49-F238E27FC236}">
                <a16:creationId xmlns:a16="http://schemas.microsoft.com/office/drawing/2014/main" id="{5F67FE24-B57E-430D-9A2F-D87F76181EE4}"/>
              </a:ext>
            </a:extLst>
          </p:cNvPr>
          <p:cNvSpPr>
            <a:spLocks noChangeArrowheads="1"/>
          </p:cNvSpPr>
          <p:nvPr/>
        </p:nvSpPr>
        <p:spPr bwMode="auto">
          <a:xfrm>
            <a:off x="41139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5303" name="Line 8">
            <a:extLst>
              <a:ext uri="{FF2B5EF4-FFF2-40B4-BE49-F238E27FC236}">
                <a16:creationId xmlns:a16="http://schemas.microsoft.com/office/drawing/2014/main" id="{E8C03ECC-0F4B-4649-8790-EB8F2A61062D}"/>
              </a:ext>
            </a:extLst>
          </p:cNvPr>
          <p:cNvSpPr>
            <a:spLocks noChangeShapeType="1"/>
          </p:cNvSpPr>
          <p:nvPr/>
        </p:nvSpPr>
        <p:spPr bwMode="auto">
          <a:xfrm>
            <a:off x="45545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4" name="Line 9">
            <a:extLst>
              <a:ext uri="{FF2B5EF4-FFF2-40B4-BE49-F238E27FC236}">
                <a16:creationId xmlns:a16="http://schemas.microsoft.com/office/drawing/2014/main" id="{F18E965F-227F-41F9-AA8A-BE2B52FBC25B}"/>
              </a:ext>
            </a:extLst>
          </p:cNvPr>
          <p:cNvSpPr>
            <a:spLocks noChangeShapeType="1"/>
          </p:cNvSpPr>
          <p:nvPr/>
        </p:nvSpPr>
        <p:spPr bwMode="auto">
          <a:xfrm>
            <a:off x="45608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5305" name="Text Box 10">
            <a:extLst>
              <a:ext uri="{FF2B5EF4-FFF2-40B4-BE49-F238E27FC236}">
                <a16:creationId xmlns:a16="http://schemas.microsoft.com/office/drawing/2014/main" id="{87CCCEBB-B9EE-46F5-8F41-1FA6B631DB69}"/>
              </a:ext>
            </a:extLst>
          </p:cNvPr>
          <p:cNvSpPr txBox="1">
            <a:spLocks noChangeArrowheads="1"/>
          </p:cNvSpPr>
          <p:nvPr/>
        </p:nvSpPr>
        <p:spPr bwMode="auto">
          <a:xfrm>
            <a:off x="4368570"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55306" name="Footer Placeholder 11">
            <a:extLst>
              <a:ext uri="{FF2B5EF4-FFF2-40B4-BE49-F238E27FC236}">
                <a16:creationId xmlns:a16="http://schemas.microsoft.com/office/drawing/2014/main" id="{5D6A1B8C-0684-47D9-918A-570CF1BB73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97B480C-171D-4C2D-860D-66B8996D9376}"/>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2467" name="Rectangle 3">
            <a:extLst>
              <a:ext uri="{FF2B5EF4-FFF2-40B4-BE49-F238E27FC236}">
                <a16:creationId xmlns:a16="http://schemas.microsoft.com/office/drawing/2014/main" id="{AB96DA4F-2ABB-41E5-9C8A-3E0A15652646}"/>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7347" name="Text Box 4">
            <a:extLst>
              <a:ext uri="{FF2B5EF4-FFF2-40B4-BE49-F238E27FC236}">
                <a16:creationId xmlns:a16="http://schemas.microsoft.com/office/drawing/2014/main" id="{AAAAAD6A-1469-44C9-A802-81679D7985BD}"/>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t>
            </a:r>
            <a:r>
              <a:rPr lang="en-US" altLang="it-IT" sz="2400"/>
              <a:t>and</a:t>
            </a:r>
            <a:r>
              <a:rPr lang="en-US" altLang="it-IT" sz="2400">
                <a:solidFill>
                  <a:srgbClr val="3333CC"/>
                </a:solidFill>
              </a:rPr>
              <a:t>  decided  to  take  it     to   the   table.</a:t>
            </a:r>
            <a:endParaRPr lang="en-US" altLang="it-IT" sz="2400">
              <a:solidFill>
                <a:srgbClr val="CC0099"/>
              </a:solidFill>
            </a:endParaRPr>
          </a:p>
        </p:txBody>
      </p:sp>
      <p:sp>
        <p:nvSpPr>
          <p:cNvPr id="57348" name="Line 5">
            <a:extLst>
              <a:ext uri="{FF2B5EF4-FFF2-40B4-BE49-F238E27FC236}">
                <a16:creationId xmlns:a16="http://schemas.microsoft.com/office/drawing/2014/main" id="{1BF617CB-AFDB-4A15-A0D6-684BE873C538}"/>
              </a:ext>
            </a:extLst>
          </p:cNvPr>
          <p:cNvSpPr>
            <a:spLocks noChangeShapeType="1"/>
          </p:cNvSpPr>
          <p:nvPr/>
        </p:nvSpPr>
        <p:spPr bwMode="auto">
          <a:xfrm>
            <a:off x="44958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49" name="Line 6">
            <a:extLst>
              <a:ext uri="{FF2B5EF4-FFF2-40B4-BE49-F238E27FC236}">
                <a16:creationId xmlns:a16="http://schemas.microsoft.com/office/drawing/2014/main" id="{A2BD24A4-13EF-4CFD-B0CA-A407038BF9E0}"/>
              </a:ext>
            </a:extLst>
          </p:cNvPr>
          <p:cNvSpPr>
            <a:spLocks noChangeShapeType="1"/>
          </p:cNvSpPr>
          <p:nvPr/>
        </p:nvSpPr>
        <p:spPr bwMode="auto">
          <a:xfrm flipH="1">
            <a:off x="54848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0" name="Rectangle 7">
            <a:extLst>
              <a:ext uri="{FF2B5EF4-FFF2-40B4-BE49-F238E27FC236}">
                <a16:creationId xmlns:a16="http://schemas.microsoft.com/office/drawing/2014/main" id="{86F131F0-C1BE-424E-82E6-B27AA80E84FD}"/>
              </a:ext>
            </a:extLst>
          </p:cNvPr>
          <p:cNvSpPr>
            <a:spLocks noChangeArrowheads="1"/>
          </p:cNvSpPr>
          <p:nvPr/>
        </p:nvSpPr>
        <p:spPr bwMode="auto">
          <a:xfrm>
            <a:off x="47442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7351" name="Line 8">
            <a:extLst>
              <a:ext uri="{FF2B5EF4-FFF2-40B4-BE49-F238E27FC236}">
                <a16:creationId xmlns:a16="http://schemas.microsoft.com/office/drawing/2014/main" id="{AA0E0186-3805-4C7E-89FD-2A29480D892D}"/>
              </a:ext>
            </a:extLst>
          </p:cNvPr>
          <p:cNvSpPr>
            <a:spLocks noChangeShapeType="1"/>
          </p:cNvSpPr>
          <p:nvPr/>
        </p:nvSpPr>
        <p:spPr bwMode="auto">
          <a:xfrm>
            <a:off x="51847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2" name="Line 9">
            <a:extLst>
              <a:ext uri="{FF2B5EF4-FFF2-40B4-BE49-F238E27FC236}">
                <a16:creationId xmlns:a16="http://schemas.microsoft.com/office/drawing/2014/main" id="{76DAA0D2-792B-4F75-B2F5-6E1F8C16C2F4}"/>
              </a:ext>
            </a:extLst>
          </p:cNvPr>
          <p:cNvSpPr>
            <a:spLocks noChangeShapeType="1"/>
          </p:cNvSpPr>
          <p:nvPr/>
        </p:nvSpPr>
        <p:spPr bwMode="auto">
          <a:xfrm>
            <a:off x="51911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7353" name="Text Box 10">
            <a:extLst>
              <a:ext uri="{FF2B5EF4-FFF2-40B4-BE49-F238E27FC236}">
                <a16:creationId xmlns:a16="http://schemas.microsoft.com/office/drawing/2014/main" id="{37DF6A4D-C924-4D7E-8959-E5E319A060A3}"/>
              </a:ext>
            </a:extLst>
          </p:cNvPr>
          <p:cNvSpPr txBox="1">
            <a:spLocks noChangeArrowheads="1"/>
          </p:cNvSpPr>
          <p:nvPr/>
        </p:nvSpPr>
        <p:spPr bwMode="auto">
          <a:xfrm>
            <a:off x="5011616"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57354" name="Footer Placeholder 11">
            <a:extLst>
              <a:ext uri="{FF2B5EF4-FFF2-40B4-BE49-F238E27FC236}">
                <a16:creationId xmlns:a16="http://schemas.microsoft.com/office/drawing/2014/main" id="{58AAE07B-603F-4177-8513-ADE6EAC5615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858D8EF-E8D1-4266-8DA4-1CB872C1D25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4515" name="Rectangle 3">
            <a:extLst>
              <a:ext uri="{FF2B5EF4-FFF2-40B4-BE49-F238E27FC236}">
                <a16:creationId xmlns:a16="http://schemas.microsoft.com/office/drawing/2014/main" id="{327C8A25-32D1-4467-930C-24C04A3D5EE2}"/>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59395" name="Text Box 4">
            <a:extLst>
              <a:ext uri="{FF2B5EF4-FFF2-40B4-BE49-F238E27FC236}">
                <a16:creationId xmlns:a16="http://schemas.microsoft.com/office/drawing/2014/main" id="{1A5950B4-A7D0-429D-9025-86B799BF21A0}"/>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a:t>
            </a:r>
            <a:r>
              <a:rPr lang="en-US" altLang="it-IT" sz="2400"/>
              <a:t>decided</a:t>
            </a:r>
            <a:r>
              <a:rPr lang="en-US" altLang="it-IT" sz="2400">
                <a:solidFill>
                  <a:srgbClr val="3333CC"/>
                </a:solidFill>
              </a:rPr>
              <a:t>  to  take  it     to   the   table.</a:t>
            </a:r>
            <a:endParaRPr lang="en-US" altLang="it-IT" sz="2400">
              <a:solidFill>
                <a:srgbClr val="CC0099"/>
              </a:solidFill>
            </a:endParaRPr>
          </a:p>
        </p:txBody>
      </p:sp>
      <p:sp>
        <p:nvSpPr>
          <p:cNvPr id="59396" name="Line 5">
            <a:extLst>
              <a:ext uri="{FF2B5EF4-FFF2-40B4-BE49-F238E27FC236}">
                <a16:creationId xmlns:a16="http://schemas.microsoft.com/office/drawing/2014/main" id="{A8FEDF42-1FED-48A4-B79F-7AF8FED9DC87}"/>
              </a:ext>
            </a:extLst>
          </p:cNvPr>
          <p:cNvSpPr>
            <a:spLocks noChangeShapeType="1"/>
          </p:cNvSpPr>
          <p:nvPr/>
        </p:nvSpPr>
        <p:spPr bwMode="auto">
          <a:xfrm>
            <a:off x="532923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7" name="Line 6">
            <a:extLst>
              <a:ext uri="{FF2B5EF4-FFF2-40B4-BE49-F238E27FC236}">
                <a16:creationId xmlns:a16="http://schemas.microsoft.com/office/drawing/2014/main" id="{6BD1D756-AA8F-4787-87D0-CADCC7BD01ED}"/>
              </a:ext>
            </a:extLst>
          </p:cNvPr>
          <p:cNvSpPr>
            <a:spLocks noChangeShapeType="1"/>
          </p:cNvSpPr>
          <p:nvPr/>
        </p:nvSpPr>
        <p:spPr bwMode="auto">
          <a:xfrm flipH="1">
            <a:off x="6318251" y="3662364"/>
            <a:ext cx="392113"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398" name="Rectangle 7">
            <a:extLst>
              <a:ext uri="{FF2B5EF4-FFF2-40B4-BE49-F238E27FC236}">
                <a16:creationId xmlns:a16="http://schemas.microsoft.com/office/drawing/2014/main" id="{F751FD81-24F4-4DAC-8843-212FF89B2585}"/>
              </a:ext>
            </a:extLst>
          </p:cNvPr>
          <p:cNvSpPr>
            <a:spLocks noChangeArrowheads="1"/>
          </p:cNvSpPr>
          <p:nvPr/>
        </p:nvSpPr>
        <p:spPr bwMode="auto">
          <a:xfrm>
            <a:off x="557765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59399" name="Line 8">
            <a:extLst>
              <a:ext uri="{FF2B5EF4-FFF2-40B4-BE49-F238E27FC236}">
                <a16:creationId xmlns:a16="http://schemas.microsoft.com/office/drawing/2014/main" id="{0336EFBD-B7AE-4E0A-8C0F-5BCBACE7112C}"/>
              </a:ext>
            </a:extLst>
          </p:cNvPr>
          <p:cNvSpPr>
            <a:spLocks noChangeShapeType="1"/>
          </p:cNvSpPr>
          <p:nvPr/>
        </p:nvSpPr>
        <p:spPr bwMode="auto">
          <a:xfrm>
            <a:off x="601821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0" name="Line 9">
            <a:extLst>
              <a:ext uri="{FF2B5EF4-FFF2-40B4-BE49-F238E27FC236}">
                <a16:creationId xmlns:a16="http://schemas.microsoft.com/office/drawing/2014/main" id="{EBBC4EC2-3903-4C2A-BDD6-3BDDB592B90E}"/>
              </a:ext>
            </a:extLst>
          </p:cNvPr>
          <p:cNvSpPr>
            <a:spLocks noChangeShapeType="1"/>
          </p:cNvSpPr>
          <p:nvPr/>
        </p:nvSpPr>
        <p:spPr bwMode="auto">
          <a:xfrm>
            <a:off x="602456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59401" name="Text Box 10">
            <a:extLst>
              <a:ext uri="{FF2B5EF4-FFF2-40B4-BE49-F238E27FC236}">
                <a16:creationId xmlns:a16="http://schemas.microsoft.com/office/drawing/2014/main" id="{E3709CB9-8863-4DFB-9B09-FA80D82EDADA}"/>
              </a:ext>
            </a:extLst>
          </p:cNvPr>
          <p:cNvSpPr txBox="1">
            <a:spLocks noChangeArrowheads="1"/>
          </p:cNvSpPr>
          <p:nvPr/>
        </p:nvSpPr>
        <p:spPr bwMode="auto">
          <a:xfrm>
            <a:off x="5764912" y="5089526"/>
            <a:ext cx="61296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59402" name="Footer Placeholder 11">
            <a:extLst>
              <a:ext uri="{FF2B5EF4-FFF2-40B4-BE49-F238E27FC236}">
                <a16:creationId xmlns:a16="http://schemas.microsoft.com/office/drawing/2014/main" id="{0F0012A9-ABE4-4288-AB7E-00F466424B0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B731D48-F7DF-4476-9A7C-061FBA7D509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6563" name="Rectangle 3">
            <a:extLst>
              <a:ext uri="{FF2B5EF4-FFF2-40B4-BE49-F238E27FC236}">
                <a16:creationId xmlns:a16="http://schemas.microsoft.com/office/drawing/2014/main" id="{4BE5527A-0585-40EC-B87D-EAB2D7F9802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1443" name="Text Box 4">
            <a:extLst>
              <a:ext uri="{FF2B5EF4-FFF2-40B4-BE49-F238E27FC236}">
                <a16:creationId xmlns:a16="http://schemas.microsoft.com/office/drawing/2014/main" id="{5B150BCC-0643-4C81-8F9A-47C5E010FB43}"/>
              </a:ext>
            </a:extLst>
          </p:cNvPr>
          <p:cNvSpPr txBox="1">
            <a:spLocks noChangeArrowheads="1"/>
          </p:cNvSpPr>
          <p:nvPr/>
        </p:nvSpPr>
        <p:spPr bwMode="auto">
          <a:xfrm>
            <a:off x="2378075" y="3186113"/>
            <a:ext cx="7704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a:t>
            </a:r>
            <a:r>
              <a:rPr lang="en-US" altLang="it-IT" sz="2400"/>
              <a:t>to</a:t>
            </a:r>
            <a:r>
              <a:rPr lang="en-US" altLang="it-IT" sz="2400">
                <a:solidFill>
                  <a:srgbClr val="3333CC"/>
                </a:solidFill>
              </a:rPr>
              <a:t>  take  it     to   the   table.</a:t>
            </a:r>
            <a:endParaRPr lang="en-US" altLang="it-IT" sz="2400">
              <a:solidFill>
                <a:srgbClr val="CC0099"/>
              </a:solidFill>
            </a:endParaRPr>
          </a:p>
        </p:txBody>
      </p:sp>
      <p:sp>
        <p:nvSpPr>
          <p:cNvPr id="61444" name="Line 5">
            <a:extLst>
              <a:ext uri="{FF2B5EF4-FFF2-40B4-BE49-F238E27FC236}">
                <a16:creationId xmlns:a16="http://schemas.microsoft.com/office/drawing/2014/main" id="{2AF9AC93-3B09-4AB5-806D-89F0C6B6A1AE}"/>
              </a:ext>
            </a:extLst>
          </p:cNvPr>
          <p:cNvSpPr>
            <a:spLocks noChangeShapeType="1"/>
          </p:cNvSpPr>
          <p:nvPr/>
        </p:nvSpPr>
        <p:spPr bwMode="auto">
          <a:xfrm>
            <a:off x="6059489" y="3675064"/>
            <a:ext cx="388937"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5" name="Line 6">
            <a:extLst>
              <a:ext uri="{FF2B5EF4-FFF2-40B4-BE49-F238E27FC236}">
                <a16:creationId xmlns:a16="http://schemas.microsoft.com/office/drawing/2014/main" id="{7303804F-1B49-4CCD-8D80-7434B9BCAA5D}"/>
              </a:ext>
            </a:extLst>
          </p:cNvPr>
          <p:cNvSpPr>
            <a:spLocks noChangeShapeType="1"/>
          </p:cNvSpPr>
          <p:nvPr/>
        </p:nvSpPr>
        <p:spPr bwMode="auto">
          <a:xfrm flipH="1">
            <a:off x="7048500" y="366236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6" name="Rectangle 7">
            <a:extLst>
              <a:ext uri="{FF2B5EF4-FFF2-40B4-BE49-F238E27FC236}">
                <a16:creationId xmlns:a16="http://schemas.microsoft.com/office/drawing/2014/main" id="{C68CD13B-8D09-443D-AE54-0EA2CAE3F7E2}"/>
              </a:ext>
            </a:extLst>
          </p:cNvPr>
          <p:cNvSpPr>
            <a:spLocks noChangeArrowheads="1"/>
          </p:cNvSpPr>
          <p:nvPr/>
        </p:nvSpPr>
        <p:spPr bwMode="auto">
          <a:xfrm>
            <a:off x="6307904"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1447" name="Line 8">
            <a:extLst>
              <a:ext uri="{FF2B5EF4-FFF2-40B4-BE49-F238E27FC236}">
                <a16:creationId xmlns:a16="http://schemas.microsoft.com/office/drawing/2014/main" id="{CA4B6FDB-01B8-48BC-8540-2B9A7E01ED7C}"/>
              </a:ext>
            </a:extLst>
          </p:cNvPr>
          <p:cNvSpPr>
            <a:spLocks noChangeShapeType="1"/>
          </p:cNvSpPr>
          <p:nvPr/>
        </p:nvSpPr>
        <p:spPr bwMode="auto">
          <a:xfrm>
            <a:off x="6748464"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8" name="Line 9">
            <a:extLst>
              <a:ext uri="{FF2B5EF4-FFF2-40B4-BE49-F238E27FC236}">
                <a16:creationId xmlns:a16="http://schemas.microsoft.com/office/drawing/2014/main" id="{0A6B243C-8B05-42D0-A68C-972CCB00480E}"/>
              </a:ext>
            </a:extLst>
          </p:cNvPr>
          <p:cNvSpPr>
            <a:spLocks noChangeShapeType="1"/>
          </p:cNvSpPr>
          <p:nvPr/>
        </p:nvSpPr>
        <p:spPr bwMode="auto">
          <a:xfrm>
            <a:off x="6754814"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1449" name="Text Box 10">
            <a:extLst>
              <a:ext uri="{FF2B5EF4-FFF2-40B4-BE49-F238E27FC236}">
                <a16:creationId xmlns:a16="http://schemas.microsoft.com/office/drawing/2014/main" id="{52503FE9-FCE9-482E-B54C-0AEE29868691}"/>
              </a:ext>
            </a:extLst>
          </p:cNvPr>
          <p:cNvSpPr txBox="1">
            <a:spLocks noChangeArrowheads="1"/>
          </p:cNvSpPr>
          <p:nvPr/>
        </p:nvSpPr>
        <p:spPr bwMode="auto">
          <a:xfrm>
            <a:off x="6575576" y="5089526"/>
            <a:ext cx="45054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61450" name="Footer Placeholder 11">
            <a:extLst>
              <a:ext uri="{FF2B5EF4-FFF2-40B4-BE49-F238E27FC236}">
                <a16:creationId xmlns:a16="http://schemas.microsoft.com/office/drawing/2014/main" id="{B0ACA658-FB94-4C25-B436-094DFD1A2E0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FC29CFA-4CDB-4E84-884C-559E40295EE3}"/>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68611" name="Rectangle 3">
            <a:extLst>
              <a:ext uri="{FF2B5EF4-FFF2-40B4-BE49-F238E27FC236}">
                <a16:creationId xmlns:a16="http://schemas.microsoft.com/office/drawing/2014/main" id="{0B1879F4-3DCE-4BEF-A383-1FC9B88B17F1}"/>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3491" name="Text Box 4">
            <a:extLst>
              <a:ext uri="{FF2B5EF4-FFF2-40B4-BE49-F238E27FC236}">
                <a16:creationId xmlns:a16="http://schemas.microsoft.com/office/drawing/2014/main" id="{4300F001-91EB-4DCA-AD25-661756BF6A6E}"/>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a:t>
            </a:r>
            <a:r>
              <a:rPr lang="en-US" altLang="it-IT" sz="2400"/>
              <a:t>take</a:t>
            </a:r>
            <a:r>
              <a:rPr lang="en-US" altLang="it-IT" sz="2400">
                <a:solidFill>
                  <a:srgbClr val="3333CC"/>
                </a:solidFill>
              </a:rPr>
              <a:t>  it     to   the   table.</a:t>
            </a:r>
            <a:endParaRPr lang="en-US" altLang="it-IT" sz="2400">
              <a:solidFill>
                <a:srgbClr val="CC0099"/>
              </a:solidFill>
            </a:endParaRPr>
          </a:p>
        </p:txBody>
      </p:sp>
      <p:sp>
        <p:nvSpPr>
          <p:cNvPr id="63492" name="Line 5">
            <a:extLst>
              <a:ext uri="{FF2B5EF4-FFF2-40B4-BE49-F238E27FC236}">
                <a16:creationId xmlns:a16="http://schemas.microsoft.com/office/drawing/2014/main" id="{393DAC1E-B438-415B-A2F8-47E20E650990}"/>
              </a:ext>
            </a:extLst>
          </p:cNvPr>
          <p:cNvSpPr>
            <a:spLocks noChangeShapeType="1"/>
          </p:cNvSpPr>
          <p:nvPr/>
        </p:nvSpPr>
        <p:spPr bwMode="auto">
          <a:xfrm>
            <a:off x="6753226"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3" name="Line 6">
            <a:extLst>
              <a:ext uri="{FF2B5EF4-FFF2-40B4-BE49-F238E27FC236}">
                <a16:creationId xmlns:a16="http://schemas.microsoft.com/office/drawing/2014/main" id="{C22EA22F-9AF0-4840-9B1B-305018ADC885}"/>
              </a:ext>
            </a:extLst>
          </p:cNvPr>
          <p:cNvSpPr>
            <a:spLocks noChangeShapeType="1"/>
          </p:cNvSpPr>
          <p:nvPr/>
        </p:nvSpPr>
        <p:spPr bwMode="auto">
          <a:xfrm flipH="1">
            <a:off x="7585076" y="3651250"/>
            <a:ext cx="195263"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4" name="Rectangle 7">
            <a:extLst>
              <a:ext uri="{FF2B5EF4-FFF2-40B4-BE49-F238E27FC236}">
                <a16:creationId xmlns:a16="http://schemas.microsoft.com/office/drawing/2014/main" id="{65836CBC-2BE3-4A24-98D5-57FCCD7171EB}"/>
              </a:ext>
            </a:extLst>
          </p:cNvPr>
          <p:cNvSpPr>
            <a:spLocks noChangeArrowheads="1"/>
          </p:cNvSpPr>
          <p:nvPr/>
        </p:nvSpPr>
        <p:spPr bwMode="auto">
          <a:xfrm>
            <a:off x="6844479"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3495" name="Line 8">
            <a:extLst>
              <a:ext uri="{FF2B5EF4-FFF2-40B4-BE49-F238E27FC236}">
                <a16:creationId xmlns:a16="http://schemas.microsoft.com/office/drawing/2014/main" id="{0436D33E-D091-4108-B3F6-176CF381F457}"/>
              </a:ext>
            </a:extLst>
          </p:cNvPr>
          <p:cNvSpPr>
            <a:spLocks noChangeShapeType="1"/>
          </p:cNvSpPr>
          <p:nvPr/>
        </p:nvSpPr>
        <p:spPr bwMode="auto">
          <a:xfrm>
            <a:off x="7285039"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6" name="Line 9">
            <a:extLst>
              <a:ext uri="{FF2B5EF4-FFF2-40B4-BE49-F238E27FC236}">
                <a16:creationId xmlns:a16="http://schemas.microsoft.com/office/drawing/2014/main" id="{922FF096-4610-4779-9B5D-816B4363E32C}"/>
              </a:ext>
            </a:extLst>
          </p:cNvPr>
          <p:cNvSpPr>
            <a:spLocks noChangeShapeType="1"/>
          </p:cNvSpPr>
          <p:nvPr/>
        </p:nvSpPr>
        <p:spPr bwMode="auto">
          <a:xfrm>
            <a:off x="7291389"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3497" name="Text Box 10">
            <a:extLst>
              <a:ext uri="{FF2B5EF4-FFF2-40B4-BE49-F238E27FC236}">
                <a16:creationId xmlns:a16="http://schemas.microsoft.com/office/drawing/2014/main" id="{D7E6CAE7-858E-4703-8DA8-402625DE118C}"/>
              </a:ext>
            </a:extLst>
          </p:cNvPr>
          <p:cNvSpPr txBox="1">
            <a:spLocks noChangeArrowheads="1"/>
          </p:cNvSpPr>
          <p:nvPr/>
        </p:nvSpPr>
        <p:spPr bwMode="auto">
          <a:xfrm>
            <a:off x="7105475" y="5089526"/>
            <a:ext cx="46548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63498" name="Footer Placeholder 11">
            <a:extLst>
              <a:ext uri="{FF2B5EF4-FFF2-40B4-BE49-F238E27FC236}">
                <a16:creationId xmlns:a16="http://schemas.microsoft.com/office/drawing/2014/main" id="{FC3B62C9-B93B-432F-9312-802CAAFBCC4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0B93509-245C-4094-927A-94E093292DA1}"/>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0659" name="Rectangle 3">
            <a:extLst>
              <a:ext uri="{FF2B5EF4-FFF2-40B4-BE49-F238E27FC236}">
                <a16:creationId xmlns:a16="http://schemas.microsoft.com/office/drawing/2014/main" id="{8481C28E-C69C-40FA-823C-E3C56A21F17F}"/>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5539" name="Text Box 4">
            <a:extLst>
              <a:ext uri="{FF2B5EF4-FFF2-40B4-BE49-F238E27FC236}">
                <a16:creationId xmlns:a16="http://schemas.microsoft.com/office/drawing/2014/main" id="{1AAE5530-958C-4E50-BFD2-FEB4B0AB97BB}"/>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5540" name="Line 5">
            <a:extLst>
              <a:ext uri="{FF2B5EF4-FFF2-40B4-BE49-F238E27FC236}">
                <a16:creationId xmlns:a16="http://schemas.microsoft.com/office/drawing/2014/main" id="{1077BE75-88C7-475A-B5CC-0F2A816F3753}"/>
              </a:ext>
            </a:extLst>
          </p:cNvPr>
          <p:cNvSpPr>
            <a:spLocks noChangeShapeType="1"/>
          </p:cNvSpPr>
          <p:nvPr/>
        </p:nvSpPr>
        <p:spPr bwMode="auto">
          <a:xfrm>
            <a:off x="7253289" y="3602038"/>
            <a:ext cx="231775" cy="5588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1" name="Line 6">
            <a:extLst>
              <a:ext uri="{FF2B5EF4-FFF2-40B4-BE49-F238E27FC236}">
                <a16:creationId xmlns:a16="http://schemas.microsoft.com/office/drawing/2014/main" id="{F1775B05-D133-4840-9B7E-CB7572AF7F66}"/>
              </a:ext>
            </a:extLst>
          </p:cNvPr>
          <p:cNvSpPr>
            <a:spLocks noChangeShapeType="1"/>
          </p:cNvSpPr>
          <p:nvPr/>
        </p:nvSpPr>
        <p:spPr bwMode="auto">
          <a:xfrm flipH="1">
            <a:off x="8085138" y="3651250"/>
            <a:ext cx="195262" cy="5095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2" name="Rectangle 7">
            <a:extLst>
              <a:ext uri="{FF2B5EF4-FFF2-40B4-BE49-F238E27FC236}">
                <a16:creationId xmlns:a16="http://schemas.microsoft.com/office/drawing/2014/main" id="{7B153AFD-A413-4812-BF4B-F7193C40A538}"/>
              </a:ext>
            </a:extLst>
          </p:cNvPr>
          <p:cNvSpPr>
            <a:spLocks noChangeArrowheads="1"/>
          </p:cNvSpPr>
          <p:nvPr/>
        </p:nvSpPr>
        <p:spPr bwMode="auto">
          <a:xfrm>
            <a:off x="734454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5543" name="Line 8">
            <a:extLst>
              <a:ext uri="{FF2B5EF4-FFF2-40B4-BE49-F238E27FC236}">
                <a16:creationId xmlns:a16="http://schemas.microsoft.com/office/drawing/2014/main" id="{01F7CF28-D70A-4488-9D25-4F515AC60134}"/>
              </a:ext>
            </a:extLst>
          </p:cNvPr>
          <p:cNvSpPr>
            <a:spLocks noChangeShapeType="1"/>
          </p:cNvSpPr>
          <p:nvPr/>
        </p:nvSpPr>
        <p:spPr bwMode="auto">
          <a:xfrm>
            <a:off x="778510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4" name="Line 9">
            <a:extLst>
              <a:ext uri="{FF2B5EF4-FFF2-40B4-BE49-F238E27FC236}">
                <a16:creationId xmlns:a16="http://schemas.microsoft.com/office/drawing/2014/main" id="{6BE236C0-19FA-462F-9CD0-B9DBD004D793}"/>
              </a:ext>
            </a:extLst>
          </p:cNvPr>
          <p:cNvSpPr>
            <a:spLocks noChangeShapeType="1"/>
          </p:cNvSpPr>
          <p:nvPr/>
        </p:nvSpPr>
        <p:spPr bwMode="auto">
          <a:xfrm>
            <a:off x="779145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5545" name="Text Box 10">
            <a:extLst>
              <a:ext uri="{FF2B5EF4-FFF2-40B4-BE49-F238E27FC236}">
                <a16:creationId xmlns:a16="http://schemas.microsoft.com/office/drawing/2014/main" id="{BED24740-A3D1-443E-98C4-B0C48B9B7D92}"/>
              </a:ext>
            </a:extLst>
          </p:cNvPr>
          <p:cNvSpPr txBox="1">
            <a:spLocks noChangeArrowheads="1"/>
          </p:cNvSpPr>
          <p:nvPr/>
        </p:nvSpPr>
        <p:spPr bwMode="auto">
          <a:xfrm>
            <a:off x="7567050" y="5089526"/>
            <a:ext cx="54563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65546" name="Footer Placeholder 11">
            <a:extLst>
              <a:ext uri="{FF2B5EF4-FFF2-40B4-BE49-F238E27FC236}">
                <a16:creationId xmlns:a16="http://schemas.microsoft.com/office/drawing/2014/main" id="{386D9837-75B7-4138-A94C-11A892A01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6C2223D-C630-41E5-BA46-92B0258971D8}"/>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2707" name="Rectangle 3">
            <a:extLst>
              <a:ext uri="{FF2B5EF4-FFF2-40B4-BE49-F238E27FC236}">
                <a16:creationId xmlns:a16="http://schemas.microsoft.com/office/drawing/2014/main" id="{45DF7013-715E-4BC5-8CC1-59462D428520}"/>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7587" name="Text Box 4">
            <a:extLst>
              <a:ext uri="{FF2B5EF4-FFF2-40B4-BE49-F238E27FC236}">
                <a16:creationId xmlns:a16="http://schemas.microsoft.com/office/drawing/2014/main" id="{62485D3A-7885-4469-BDB0-D0F48D59E53D}"/>
              </a:ext>
            </a:extLst>
          </p:cNvPr>
          <p:cNvSpPr txBox="1">
            <a:spLocks noChangeArrowheads="1"/>
          </p:cNvSpPr>
          <p:nvPr/>
        </p:nvSpPr>
        <p:spPr bwMode="auto">
          <a:xfrm>
            <a:off x="2340935" y="3186113"/>
            <a:ext cx="778159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67588" name="Line 5">
            <a:extLst>
              <a:ext uri="{FF2B5EF4-FFF2-40B4-BE49-F238E27FC236}">
                <a16:creationId xmlns:a16="http://schemas.microsoft.com/office/drawing/2014/main" id="{7581F49C-2A77-4DEC-B99D-ACE37BDD6F6F}"/>
              </a:ext>
            </a:extLst>
          </p:cNvPr>
          <p:cNvSpPr>
            <a:spLocks noChangeShapeType="1"/>
          </p:cNvSpPr>
          <p:nvPr/>
        </p:nvSpPr>
        <p:spPr bwMode="auto">
          <a:xfrm>
            <a:off x="7754938" y="3675063"/>
            <a:ext cx="303212" cy="5461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89" name="Line 6">
            <a:extLst>
              <a:ext uri="{FF2B5EF4-FFF2-40B4-BE49-F238E27FC236}">
                <a16:creationId xmlns:a16="http://schemas.microsoft.com/office/drawing/2014/main" id="{F8D4E113-E5AC-4DA3-A229-995590A85195}"/>
              </a:ext>
            </a:extLst>
          </p:cNvPr>
          <p:cNvSpPr>
            <a:spLocks noChangeShapeType="1"/>
          </p:cNvSpPr>
          <p:nvPr/>
        </p:nvSpPr>
        <p:spPr bwMode="auto">
          <a:xfrm flipH="1">
            <a:off x="8658225" y="3722689"/>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0" name="Rectangle 7">
            <a:extLst>
              <a:ext uri="{FF2B5EF4-FFF2-40B4-BE49-F238E27FC236}">
                <a16:creationId xmlns:a16="http://schemas.microsoft.com/office/drawing/2014/main" id="{2F5A3614-E86A-4771-82C8-0B2CB98DDC07}"/>
              </a:ext>
            </a:extLst>
          </p:cNvPr>
          <p:cNvSpPr>
            <a:spLocks noChangeArrowheads="1"/>
          </p:cNvSpPr>
          <p:nvPr/>
        </p:nvSpPr>
        <p:spPr bwMode="auto">
          <a:xfrm>
            <a:off x="7917629" y="4276221"/>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7591" name="Line 8">
            <a:extLst>
              <a:ext uri="{FF2B5EF4-FFF2-40B4-BE49-F238E27FC236}">
                <a16:creationId xmlns:a16="http://schemas.microsoft.com/office/drawing/2014/main" id="{43D7B667-2276-4E8B-BEFA-49ECAFA8307E}"/>
              </a:ext>
            </a:extLst>
          </p:cNvPr>
          <p:cNvSpPr>
            <a:spLocks noChangeShapeType="1"/>
          </p:cNvSpPr>
          <p:nvPr/>
        </p:nvSpPr>
        <p:spPr bwMode="auto">
          <a:xfrm>
            <a:off x="8358189" y="36925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2" name="Line 9">
            <a:extLst>
              <a:ext uri="{FF2B5EF4-FFF2-40B4-BE49-F238E27FC236}">
                <a16:creationId xmlns:a16="http://schemas.microsoft.com/office/drawing/2014/main" id="{6EE845B7-BD24-4D6A-8A8A-BCB7BC85A30A}"/>
              </a:ext>
            </a:extLst>
          </p:cNvPr>
          <p:cNvSpPr>
            <a:spLocks noChangeShapeType="1"/>
          </p:cNvSpPr>
          <p:nvPr/>
        </p:nvSpPr>
        <p:spPr bwMode="auto">
          <a:xfrm>
            <a:off x="8364539" y="464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7593" name="Text Box 10">
            <a:extLst>
              <a:ext uri="{FF2B5EF4-FFF2-40B4-BE49-F238E27FC236}">
                <a16:creationId xmlns:a16="http://schemas.microsoft.com/office/drawing/2014/main" id="{F7BF7084-A213-4BB1-ACF3-B5757FF5A1CD}"/>
              </a:ext>
            </a:extLst>
          </p:cNvPr>
          <p:cNvSpPr txBox="1">
            <a:spLocks noChangeArrowheads="1"/>
          </p:cNvSpPr>
          <p:nvPr/>
        </p:nvSpPr>
        <p:spPr bwMode="auto">
          <a:xfrm>
            <a:off x="8212288" y="4976814"/>
            <a:ext cx="39816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67594" name="Footer Placeholder 11">
            <a:extLst>
              <a:ext uri="{FF2B5EF4-FFF2-40B4-BE49-F238E27FC236}">
                <a16:creationId xmlns:a16="http://schemas.microsoft.com/office/drawing/2014/main" id="{C89FC605-9F2E-48C9-9590-657A17C3669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1FA4D7-A8DE-4461-A42C-62E23D4B20B9}"/>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4755" name="Rectangle 3">
            <a:extLst>
              <a:ext uri="{FF2B5EF4-FFF2-40B4-BE49-F238E27FC236}">
                <a16:creationId xmlns:a16="http://schemas.microsoft.com/office/drawing/2014/main" id="{F7546A2E-3FB7-4426-A2AE-9327488A8523}"/>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69635" name="Text Box 4">
            <a:extLst>
              <a:ext uri="{FF2B5EF4-FFF2-40B4-BE49-F238E27FC236}">
                <a16:creationId xmlns:a16="http://schemas.microsoft.com/office/drawing/2014/main" id="{F381A6EE-899B-4616-82D0-E274AC4FC4BC}"/>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a:t>
            </a:r>
            <a:r>
              <a:rPr lang="en-US" altLang="it-IT" sz="2400"/>
              <a:t>the</a:t>
            </a:r>
            <a:r>
              <a:rPr lang="en-US" altLang="it-IT" sz="2400">
                <a:solidFill>
                  <a:srgbClr val="3333CC"/>
                </a:solidFill>
              </a:rPr>
              <a:t>   table.</a:t>
            </a:r>
            <a:endParaRPr lang="en-US" altLang="it-IT" sz="2400">
              <a:solidFill>
                <a:srgbClr val="CC0099"/>
              </a:solidFill>
            </a:endParaRPr>
          </a:p>
        </p:txBody>
      </p:sp>
      <p:sp>
        <p:nvSpPr>
          <p:cNvPr id="69636" name="Line 5">
            <a:extLst>
              <a:ext uri="{FF2B5EF4-FFF2-40B4-BE49-F238E27FC236}">
                <a16:creationId xmlns:a16="http://schemas.microsoft.com/office/drawing/2014/main" id="{BA9B4468-5408-4130-970E-09CBD0C0D6AD}"/>
              </a:ext>
            </a:extLst>
          </p:cNvPr>
          <p:cNvSpPr>
            <a:spLocks noChangeShapeType="1"/>
          </p:cNvSpPr>
          <p:nvPr/>
        </p:nvSpPr>
        <p:spPr bwMode="auto">
          <a:xfrm>
            <a:off x="8377239" y="3675064"/>
            <a:ext cx="206375"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7" name="Line 6">
            <a:extLst>
              <a:ext uri="{FF2B5EF4-FFF2-40B4-BE49-F238E27FC236}">
                <a16:creationId xmlns:a16="http://schemas.microsoft.com/office/drawing/2014/main" id="{79E34B35-75E0-4FE0-A490-217004FA9626}"/>
              </a:ext>
            </a:extLst>
          </p:cNvPr>
          <p:cNvSpPr>
            <a:spLocks noChangeShapeType="1"/>
          </p:cNvSpPr>
          <p:nvPr/>
        </p:nvSpPr>
        <p:spPr bwMode="auto">
          <a:xfrm flipH="1">
            <a:off x="9183689"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38" name="Rectangle 7">
            <a:extLst>
              <a:ext uri="{FF2B5EF4-FFF2-40B4-BE49-F238E27FC236}">
                <a16:creationId xmlns:a16="http://schemas.microsoft.com/office/drawing/2014/main" id="{883BB20C-EB06-4656-A497-65D5A8B64270}"/>
              </a:ext>
            </a:extLst>
          </p:cNvPr>
          <p:cNvSpPr>
            <a:spLocks noChangeArrowheads="1"/>
          </p:cNvSpPr>
          <p:nvPr/>
        </p:nvSpPr>
        <p:spPr bwMode="auto">
          <a:xfrm>
            <a:off x="8443092"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69639" name="Line 8">
            <a:extLst>
              <a:ext uri="{FF2B5EF4-FFF2-40B4-BE49-F238E27FC236}">
                <a16:creationId xmlns:a16="http://schemas.microsoft.com/office/drawing/2014/main" id="{2DA920BA-2AC8-4314-AF8F-014A81F46D03}"/>
              </a:ext>
            </a:extLst>
          </p:cNvPr>
          <p:cNvSpPr>
            <a:spLocks noChangeShapeType="1"/>
          </p:cNvSpPr>
          <p:nvPr/>
        </p:nvSpPr>
        <p:spPr bwMode="auto">
          <a:xfrm>
            <a:off x="8883651"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0" name="Line 9">
            <a:extLst>
              <a:ext uri="{FF2B5EF4-FFF2-40B4-BE49-F238E27FC236}">
                <a16:creationId xmlns:a16="http://schemas.microsoft.com/office/drawing/2014/main" id="{FE48364F-3DFD-4D9A-98C6-0BD2734EA649}"/>
              </a:ext>
            </a:extLst>
          </p:cNvPr>
          <p:cNvSpPr>
            <a:spLocks noChangeShapeType="1"/>
          </p:cNvSpPr>
          <p:nvPr/>
        </p:nvSpPr>
        <p:spPr bwMode="auto">
          <a:xfrm>
            <a:off x="8890001"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69641" name="Text Box 10">
            <a:extLst>
              <a:ext uri="{FF2B5EF4-FFF2-40B4-BE49-F238E27FC236}">
                <a16:creationId xmlns:a16="http://schemas.microsoft.com/office/drawing/2014/main" id="{7A384884-8368-4AF1-8638-CF51FB859B93}"/>
              </a:ext>
            </a:extLst>
          </p:cNvPr>
          <p:cNvSpPr txBox="1">
            <a:spLocks noChangeArrowheads="1"/>
          </p:cNvSpPr>
          <p:nvPr/>
        </p:nvSpPr>
        <p:spPr bwMode="auto">
          <a:xfrm>
            <a:off x="8708904" y="5089526"/>
            <a:ext cx="45426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69642" name="Footer Placeholder 11">
            <a:extLst>
              <a:ext uri="{FF2B5EF4-FFF2-40B4-BE49-F238E27FC236}">
                <a16:creationId xmlns:a16="http://schemas.microsoft.com/office/drawing/2014/main" id="{AF9F274F-A5AB-4864-992D-90C60E12B6C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FEEC053-6797-4AC1-8D20-406463B31C9B}"/>
              </a:ext>
            </a:extLst>
          </p:cNvPr>
          <p:cNvSpPr>
            <a:spLocks noGrp="1" noChangeArrowheads="1"/>
          </p:cNvSpPr>
          <p:nvPr>
            <p:ph type="title"/>
          </p:nvPr>
        </p:nvSpPr>
        <p:spPr/>
        <p:txBody>
          <a:bodyPr>
            <a:normAutofit/>
          </a:bodyPr>
          <a:lstStyle/>
          <a:p>
            <a:pPr eaLnBrk="1" hangingPunct="1"/>
            <a:r>
              <a:rPr lang="en-US" altLang="it-IT" sz="4000"/>
              <a:t>Sequence Labeling as Classification</a:t>
            </a:r>
          </a:p>
        </p:txBody>
      </p:sp>
      <p:sp>
        <p:nvSpPr>
          <p:cNvPr id="76803" name="Rectangle 3">
            <a:extLst>
              <a:ext uri="{FF2B5EF4-FFF2-40B4-BE49-F238E27FC236}">
                <a16:creationId xmlns:a16="http://schemas.microsoft.com/office/drawing/2014/main" id="{A0CDE7BE-72C8-4043-A5AB-8CE21C0E7557}"/>
              </a:ext>
            </a:extLst>
          </p:cNvPr>
          <p:cNvSpPr>
            <a:spLocks noGrp="1" noChangeArrowheads="1"/>
          </p:cNvSpPr>
          <p:nvPr>
            <p:ph idx="1"/>
          </p:nvPr>
        </p:nvSpPr>
        <p:spPr/>
        <p:txBody>
          <a:bodyPr/>
          <a:lstStyle/>
          <a:p>
            <a:pPr eaLnBrk="1" hangingPunct="1"/>
            <a:r>
              <a:rPr lang="en-US" altLang="it-IT"/>
              <a:t>Classify each token independently but use as input features, information about the surrounding tokens (sliding window).</a:t>
            </a:r>
          </a:p>
        </p:txBody>
      </p:sp>
      <p:sp>
        <p:nvSpPr>
          <p:cNvPr id="71683" name="Text Box 4">
            <a:extLst>
              <a:ext uri="{FF2B5EF4-FFF2-40B4-BE49-F238E27FC236}">
                <a16:creationId xmlns:a16="http://schemas.microsoft.com/office/drawing/2014/main" id="{19A5D12A-207E-4C8E-939C-F32DFA825EC5}"/>
              </a:ext>
            </a:extLst>
          </p:cNvPr>
          <p:cNvSpPr txBox="1">
            <a:spLocks noChangeArrowheads="1"/>
          </p:cNvSpPr>
          <p:nvPr/>
        </p:nvSpPr>
        <p:spPr bwMode="auto">
          <a:xfrm>
            <a:off x="2378076" y="3186113"/>
            <a:ext cx="7781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John  saw</a:t>
            </a:r>
            <a:r>
              <a:rPr lang="en-US" altLang="it-IT" sz="2400">
                <a:solidFill>
                  <a:srgbClr val="6666FF"/>
                </a:solidFill>
              </a:rPr>
              <a:t> </a:t>
            </a:r>
            <a:r>
              <a:rPr lang="en-US" altLang="it-IT" sz="2400">
                <a:solidFill>
                  <a:srgbClr val="3333CC"/>
                </a:solidFill>
              </a:rPr>
              <a:t> the  saw  and  decided  to  take  it     to   the   </a:t>
            </a:r>
            <a:r>
              <a:rPr lang="en-US" altLang="it-IT" sz="2400"/>
              <a:t>table</a:t>
            </a:r>
            <a:r>
              <a:rPr lang="en-US" altLang="it-IT" sz="2400">
                <a:solidFill>
                  <a:srgbClr val="3333CC"/>
                </a:solidFill>
              </a:rPr>
              <a:t>.</a:t>
            </a:r>
            <a:endParaRPr lang="en-US" altLang="it-IT" sz="2400">
              <a:solidFill>
                <a:srgbClr val="CC0099"/>
              </a:solidFill>
            </a:endParaRPr>
          </a:p>
        </p:txBody>
      </p:sp>
      <p:sp>
        <p:nvSpPr>
          <p:cNvPr id="71684" name="Line 5">
            <a:extLst>
              <a:ext uri="{FF2B5EF4-FFF2-40B4-BE49-F238E27FC236}">
                <a16:creationId xmlns:a16="http://schemas.microsoft.com/office/drawing/2014/main" id="{F23A6B50-654E-4471-A34D-7A8DCCC1DD04}"/>
              </a:ext>
            </a:extLst>
          </p:cNvPr>
          <p:cNvSpPr>
            <a:spLocks noChangeShapeType="1"/>
          </p:cNvSpPr>
          <p:nvPr/>
        </p:nvSpPr>
        <p:spPr bwMode="auto">
          <a:xfrm>
            <a:off x="8877300" y="3675064"/>
            <a:ext cx="388938" cy="4857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5" name="Line 6">
            <a:extLst>
              <a:ext uri="{FF2B5EF4-FFF2-40B4-BE49-F238E27FC236}">
                <a16:creationId xmlns:a16="http://schemas.microsoft.com/office/drawing/2014/main" id="{DD875939-DDBC-4DD6-824B-E14D7B6957C9}"/>
              </a:ext>
            </a:extLst>
          </p:cNvPr>
          <p:cNvSpPr>
            <a:spLocks noChangeShapeType="1"/>
          </p:cNvSpPr>
          <p:nvPr/>
        </p:nvSpPr>
        <p:spPr bwMode="auto">
          <a:xfrm flipH="1">
            <a:off x="9866314" y="366236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6" name="Rectangle 7">
            <a:extLst>
              <a:ext uri="{FF2B5EF4-FFF2-40B4-BE49-F238E27FC236}">
                <a16:creationId xmlns:a16="http://schemas.microsoft.com/office/drawing/2014/main" id="{DDC7DE89-603B-4425-99DC-5A6AFCF1E07E}"/>
              </a:ext>
            </a:extLst>
          </p:cNvPr>
          <p:cNvSpPr>
            <a:spLocks noChangeArrowheads="1"/>
          </p:cNvSpPr>
          <p:nvPr/>
        </p:nvSpPr>
        <p:spPr bwMode="auto">
          <a:xfrm>
            <a:off x="9125717" y="4215896"/>
            <a:ext cx="927154" cy="340735"/>
          </a:xfrm>
          <a:prstGeom prst="rect">
            <a:avLst/>
          </a:prstGeom>
          <a:solidFill>
            <a:srgbClr val="66FF99"/>
          </a:solidFill>
          <a:ln w="12700">
            <a:solidFill>
              <a:schemeClr val="tx1"/>
            </a:solidFill>
            <a:miter lim="800000"/>
            <a:headEnd/>
            <a:tailEnd/>
          </a:ln>
        </p:spPr>
        <p:txBody>
          <a:bodyPr wrap="none"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1687" name="Line 8">
            <a:extLst>
              <a:ext uri="{FF2B5EF4-FFF2-40B4-BE49-F238E27FC236}">
                <a16:creationId xmlns:a16="http://schemas.microsoft.com/office/drawing/2014/main" id="{C7150551-57AA-48B9-8323-5FBC15537889}"/>
              </a:ext>
            </a:extLst>
          </p:cNvPr>
          <p:cNvSpPr>
            <a:spLocks noChangeShapeType="1"/>
          </p:cNvSpPr>
          <p:nvPr/>
        </p:nvSpPr>
        <p:spPr bwMode="auto">
          <a:xfrm>
            <a:off x="9566276" y="3632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8" name="Line 9">
            <a:extLst>
              <a:ext uri="{FF2B5EF4-FFF2-40B4-BE49-F238E27FC236}">
                <a16:creationId xmlns:a16="http://schemas.microsoft.com/office/drawing/2014/main" id="{F1341D1B-02DA-43D5-A0C9-6630B964F9DC}"/>
              </a:ext>
            </a:extLst>
          </p:cNvPr>
          <p:cNvSpPr>
            <a:spLocks noChangeShapeType="1"/>
          </p:cNvSpPr>
          <p:nvPr/>
        </p:nvSpPr>
        <p:spPr bwMode="auto">
          <a:xfrm>
            <a:off x="9572626" y="4587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1689" name="Text Box 10">
            <a:extLst>
              <a:ext uri="{FF2B5EF4-FFF2-40B4-BE49-F238E27FC236}">
                <a16:creationId xmlns:a16="http://schemas.microsoft.com/office/drawing/2014/main" id="{40069F26-9E0A-41D4-83A6-34626D5D5716}"/>
              </a:ext>
            </a:extLst>
          </p:cNvPr>
          <p:cNvSpPr txBox="1">
            <a:spLocks noChangeArrowheads="1"/>
          </p:cNvSpPr>
          <p:nvPr/>
        </p:nvSpPr>
        <p:spPr bwMode="auto">
          <a:xfrm>
            <a:off x="9380307" y="5089526"/>
            <a:ext cx="47671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71690" name="Footer Placeholder 11">
            <a:extLst>
              <a:ext uri="{FF2B5EF4-FFF2-40B4-BE49-F238E27FC236}">
                <a16:creationId xmlns:a16="http://schemas.microsoft.com/office/drawing/2014/main" id="{3AA4943B-9F95-4648-9F79-16C741656B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D96D9C5-07DF-4C51-B5EC-14AE44CFC408}"/>
              </a:ext>
            </a:extLst>
          </p:cNvPr>
          <p:cNvSpPr>
            <a:spLocks noGrp="1" noChangeArrowheads="1"/>
          </p:cNvSpPr>
          <p:nvPr>
            <p:ph type="title"/>
          </p:nvPr>
        </p:nvSpPr>
        <p:spPr>
          <a:xfrm>
            <a:off x="1676400" y="-20638"/>
            <a:ext cx="8991600" cy="762001"/>
          </a:xfrm>
        </p:spPr>
        <p:txBody>
          <a:bodyPr>
            <a:noAutofit/>
          </a:bodyPr>
          <a:lstStyle/>
          <a:p>
            <a:pPr eaLnBrk="1" hangingPunct="1"/>
            <a:r>
              <a:rPr lang="en-US" altLang="it-IT"/>
              <a:t>Using Outputs as Inputs</a:t>
            </a:r>
          </a:p>
        </p:txBody>
      </p:sp>
      <p:sp>
        <p:nvSpPr>
          <p:cNvPr id="78851" name="Rectangle 3">
            <a:extLst>
              <a:ext uri="{FF2B5EF4-FFF2-40B4-BE49-F238E27FC236}">
                <a16:creationId xmlns:a16="http://schemas.microsoft.com/office/drawing/2014/main" id="{EE1F67B1-6953-4D37-B74F-3E3D12B83977}"/>
              </a:ext>
            </a:extLst>
          </p:cNvPr>
          <p:cNvSpPr>
            <a:spLocks noGrp="1" noChangeArrowheads="1"/>
          </p:cNvSpPr>
          <p:nvPr>
            <p:ph idx="1"/>
          </p:nvPr>
        </p:nvSpPr>
        <p:spPr/>
        <p:txBody>
          <a:bodyPr/>
          <a:lstStyle/>
          <a:p>
            <a:pPr eaLnBrk="1" hangingPunct="1"/>
            <a:r>
              <a:rPr lang="en-US" altLang="it-IT" sz="2800"/>
              <a:t>Better input features are usually the </a:t>
            </a:r>
            <a:r>
              <a:rPr lang="en-US" altLang="it-IT" sz="2800">
                <a:solidFill>
                  <a:srgbClr val="FF0000"/>
                </a:solidFill>
              </a:rPr>
              <a:t>categories</a:t>
            </a:r>
            <a:r>
              <a:rPr lang="en-US" altLang="it-IT" sz="2800"/>
              <a:t> of the surrounding tokens, but these are not available yet</a:t>
            </a:r>
          </a:p>
          <a:p>
            <a:pPr eaLnBrk="1" hangingPunct="1"/>
            <a:r>
              <a:rPr lang="en-US" altLang="it-IT" sz="2800"/>
              <a:t>Can use category of either the preceding or succeeding tokens by going forward or back and using previous output</a:t>
            </a:r>
          </a:p>
        </p:txBody>
      </p:sp>
      <p:sp>
        <p:nvSpPr>
          <p:cNvPr id="73731" name="Footer Placeholder 11">
            <a:extLst>
              <a:ext uri="{FF2B5EF4-FFF2-40B4-BE49-F238E27FC236}">
                <a16:creationId xmlns:a16="http://schemas.microsoft.com/office/drawing/2014/main" id="{60C52FA8-1723-4D80-9BB6-BA3C53419C7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CDA9E08E-A141-42B6-806F-DA14542F2951}"/>
              </a:ext>
            </a:extLst>
          </p:cNvPr>
          <p:cNvSpPr>
            <a:spLocks noGrp="1" noChangeArrowheads="1"/>
          </p:cNvSpPr>
          <p:nvPr>
            <p:ph type="title"/>
          </p:nvPr>
        </p:nvSpPr>
        <p:spPr/>
        <p:txBody>
          <a:bodyPr/>
          <a:lstStyle/>
          <a:p>
            <a:pPr eaLnBrk="1" hangingPunct="1"/>
            <a:r>
              <a:rPr lang="en-US" altLang="it-IT" sz="4800"/>
              <a:t>Named Entity Recognition</a:t>
            </a:r>
          </a:p>
        </p:txBody>
      </p:sp>
      <p:sp>
        <p:nvSpPr>
          <p:cNvPr id="25605" name="Rectangle 3">
            <a:extLst>
              <a:ext uri="{FF2B5EF4-FFF2-40B4-BE49-F238E27FC236}">
                <a16:creationId xmlns:a16="http://schemas.microsoft.com/office/drawing/2014/main" id="{1A56ED82-0507-4603-8E9B-937D63A78B41}"/>
              </a:ext>
            </a:extLst>
          </p:cNvPr>
          <p:cNvSpPr>
            <a:spLocks noGrp="1" noChangeArrowheads="1"/>
          </p:cNvSpPr>
          <p:nvPr>
            <p:ph idx="1"/>
          </p:nvPr>
        </p:nvSpPr>
        <p:spPr>
          <a:xfrm>
            <a:off x="2209800" y="1524001"/>
            <a:ext cx="8458200" cy="4835525"/>
          </a:xfrm>
        </p:spPr>
        <p:txBody>
          <a:bodyPr/>
          <a:lstStyle/>
          <a:p>
            <a:pPr eaLnBrk="1" hangingPunct="1">
              <a:lnSpc>
                <a:spcPct val="90000"/>
              </a:lnSpc>
              <a:defRPr/>
            </a:pPr>
            <a:r>
              <a:rPr lang="en-US" dirty="0">
                <a:ea typeface="+mn-ea"/>
                <a:cs typeface="+mn-cs"/>
              </a:rPr>
              <a:t>Find the named entities and classify them by type</a:t>
            </a:r>
          </a:p>
          <a:p>
            <a:pPr eaLnBrk="1" hangingPunct="1">
              <a:lnSpc>
                <a:spcPct val="90000"/>
              </a:lnSpc>
              <a:defRPr/>
            </a:pPr>
            <a:r>
              <a:rPr lang="en-US" dirty="0">
                <a:ea typeface="+mn-ea"/>
                <a:cs typeface="+mn-cs"/>
              </a:rPr>
              <a:t>Typical approach</a:t>
            </a:r>
          </a:p>
          <a:p>
            <a:pPr lvl="1" eaLnBrk="1" hangingPunct="1">
              <a:lnSpc>
                <a:spcPct val="90000"/>
              </a:lnSpc>
              <a:defRPr/>
            </a:pPr>
            <a:r>
              <a:rPr lang="en-US" dirty="0">
                <a:ea typeface="ＭＳ Ｐゴシック" charset="0"/>
              </a:rPr>
              <a:t>Acquire training data</a:t>
            </a:r>
          </a:p>
          <a:p>
            <a:pPr lvl="1" eaLnBrk="1" hangingPunct="1">
              <a:lnSpc>
                <a:spcPct val="90000"/>
              </a:lnSpc>
              <a:defRPr/>
            </a:pPr>
            <a:r>
              <a:rPr lang="en-US" dirty="0">
                <a:ea typeface="ＭＳ Ｐゴシック" charset="0"/>
              </a:rPr>
              <a:t>Encode using IOB labeling</a:t>
            </a:r>
          </a:p>
          <a:p>
            <a:pPr lvl="1" eaLnBrk="1" hangingPunct="1">
              <a:lnSpc>
                <a:spcPct val="90000"/>
              </a:lnSpc>
              <a:defRPr/>
            </a:pPr>
            <a:r>
              <a:rPr lang="en-US" dirty="0">
                <a:ea typeface="ＭＳ Ｐゴシック" charset="0"/>
              </a:rPr>
              <a:t>Train a sequential supervised classifier</a:t>
            </a:r>
          </a:p>
          <a:p>
            <a:pPr lvl="1" eaLnBrk="1" hangingPunct="1">
              <a:lnSpc>
                <a:spcPct val="90000"/>
              </a:lnSpc>
              <a:defRPr/>
            </a:pPr>
            <a:r>
              <a:rPr lang="en-US" dirty="0">
                <a:ea typeface="ＭＳ Ｐゴシック" charset="0"/>
              </a:rPr>
              <a:t>Augment with pre- and post-processing using available list resources (census data, gazetteers, etc.)</a:t>
            </a:r>
          </a:p>
        </p:txBody>
      </p:sp>
      <p:sp>
        <p:nvSpPr>
          <p:cNvPr id="14339" name="Footer Placeholder 4">
            <a:extLst>
              <a:ext uri="{FF2B5EF4-FFF2-40B4-BE49-F238E27FC236}">
                <a16:creationId xmlns:a16="http://schemas.microsoft.com/office/drawing/2014/main" id="{3BCFB429-6191-43D9-9B49-ED893C207C95}"/>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B56B959-1861-4491-872B-48690A4E35BF}"/>
              </a:ext>
            </a:extLst>
          </p:cNvPr>
          <p:cNvSpPr>
            <a:spLocks noGrp="1" noChangeArrowheads="1"/>
          </p:cNvSpPr>
          <p:nvPr>
            <p:ph type="title"/>
          </p:nvPr>
        </p:nvSpPr>
        <p:spPr/>
        <p:txBody>
          <a:bodyPr/>
          <a:lstStyle/>
          <a:p>
            <a:pPr eaLnBrk="1" hangingPunct="1"/>
            <a:r>
              <a:rPr lang="en-US" altLang="it-IT"/>
              <a:t>Forward Classification</a:t>
            </a:r>
          </a:p>
        </p:txBody>
      </p:sp>
      <p:sp>
        <p:nvSpPr>
          <p:cNvPr id="75778" name="Text Box 3">
            <a:extLst>
              <a:ext uri="{FF2B5EF4-FFF2-40B4-BE49-F238E27FC236}">
                <a16:creationId xmlns:a16="http://schemas.microsoft.com/office/drawing/2014/main" id="{56971294-08E0-4AFB-9780-C00EE7B5217A}"/>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it-IT" sz="2400">
              <a:solidFill>
                <a:srgbClr val="3333CC"/>
              </a:solidFill>
            </a:endParaRP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75779" name="Line 4">
            <a:extLst>
              <a:ext uri="{FF2B5EF4-FFF2-40B4-BE49-F238E27FC236}">
                <a16:creationId xmlns:a16="http://schemas.microsoft.com/office/drawing/2014/main" id="{C98A7E5F-38A5-49E8-84BC-38B21B0DC4E2}"/>
              </a:ext>
            </a:extLst>
          </p:cNvPr>
          <p:cNvSpPr>
            <a:spLocks noChangeShapeType="1"/>
          </p:cNvSpPr>
          <p:nvPr/>
        </p:nvSpPr>
        <p:spPr bwMode="auto">
          <a:xfrm>
            <a:off x="21224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0" name="Line 5">
            <a:extLst>
              <a:ext uri="{FF2B5EF4-FFF2-40B4-BE49-F238E27FC236}">
                <a16:creationId xmlns:a16="http://schemas.microsoft.com/office/drawing/2014/main" id="{1D701D23-6721-43EE-8998-1CFFCD22F1B6}"/>
              </a:ext>
            </a:extLst>
          </p:cNvPr>
          <p:cNvSpPr>
            <a:spLocks noChangeShapeType="1"/>
          </p:cNvSpPr>
          <p:nvPr/>
        </p:nvSpPr>
        <p:spPr bwMode="auto">
          <a:xfrm flipH="1">
            <a:off x="30384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1" name="Rectangle 6">
            <a:extLst>
              <a:ext uri="{FF2B5EF4-FFF2-40B4-BE49-F238E27FC236}">
                <a16:creationId xmlns:a16="http://schemas.microsoft.com/office/drawing/2014/main" id="{87F10804-90DD-40AD-8DC1-641191D4B39D}"/>
              </a:ext>
            </a:extLst>
          </p:cNvPr>
          <p:cNvSpPr>
            <a:spLocks noChangeArrowheads="1"/>
          </p:cNvSpPr>
          <p:nvPr/>
        </p:nvSpPr>
        <p:spPr bwMode="auto">
          <a:xfrm>
            <a:off x="22082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5782" name="Line 7">
            <a:extLst>
              <a:ext uri="{FF2B5EF4-FFF2-40B4-BE49-F238E27FC236}">
                <a16:creationId xmlns:a16="http://schemas.microsoft.com/office/drawing/2014/main" id="{561988E9-F05B-48A6-AC35-803350F8DFCE}"/>
              </a:ext>
            </a:extLst>
          </p:cNvPr>
          <p:cNvSpPr>
            <a:spLocks noChangeShapeType="1"/>
          </p:cNvSpPr>
          <p:nvPr/>
        </p:nvSpPr>
        <p:spPr bwMode="auto">
          <a:xfrm>
            <a:off x="27384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3" name="Line 8">
            <a:extLst>
              <a:ext uri="{FF2B5EF4-FFF2-40B4-BE49-F238E27FC236}">
                <a16:creationId xmlns:a16="http://schemas.microsoft.com/office/drawing/2014/main" id="{905F4251-DF84-4978-932E-52CD20B788C1}"/>
              </a:ext>
            </a:extLst>
          </p:cNvPr>
          <p:cNvSpPr>
            <a:spLocks noChangeShapeType="1"/>
          </p:cNvSpPr>
          <p:nvPr/>
        </p:nvSpPr>
        <p:spPr bwMode="auto">
          <a:xfrm>
            <a:off x="27447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4" name="Text Box 9">
            <a:extLst>
              <a:ext uri="{FF2B5EF4-FFF2-40B4-BE49-F238E27FC236}">
                <a16:creationId xmlns:a16="http://schemas.microsoft.com/office/drawing/2014/main" id="{5F351BAE-3D09-4F4E-A917-DF2AA49CD3D3}"/>
              </a:ext>
            </a:extLst>
          </p:cNvPr>
          <p:cNvSpPr txBox="1">
            <a:spLocks noChangeArrowheads="1"/>
          </p:cNvSpPr>
          <p:nvPr/>
        </p:nvSpPr>
        <p:spPr bwMode="auto">
          <a:xfrm>
            <a:off x="2436813" y="4867276"/>
            <a:ext cx="7683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75785" name="Line 10">
            <a:extLst>
              <a:ext uri="{FF2B5EF4-FFF2-40B4-BE49-F238E27FC236}">
                <a16:creationId xmlns:a16="http://schemas.microsoft.com/office/drawing/2014/main" id="{B9AB4115-91FA-43B6-92F1-FC54C4BDB9A8}"/>
              </a:ext>
            </a:extLst>
          </p:cNvPr>
          <p:cNvSpPr>
            <a:spLocks noChangeShapeType="1"/>
          </p:cNvSpPr>
          <p:nvPr/>
        </p:nvSpPr>
        <p:spPr bwMode="auto">
          <a:xfrm>
            <a:off x="15240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5786" name="Footer Placeholder 11">
            <a:extLst>
              <a:ext uri="{FF2B5EF4-FFF2-40B4-BE49-F238E27FC236}">
                <a16:creationId xmlns:a16="http://schemas.microsoft.com/office/drawing/2014/main" id="{0DDAB80E-5C4F-4C43-972E-5C8E1122A09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532F53C-775C-4390-A6C1-0F4EE6A107D5}"/>
              </a:ext>
            </a:extLst>
          </p:cNvPr>
          <p:cNvSpPr>
            <a:spLocks noGrp="1" noChangeArrowheads="1"/>
          </p:cNvSpPr>
          <p:nvPr>
            <p:ph type="title"/>
          </p:nvPr>
        </p:nvSpPr>
        <p:spPr/>
        <p:txBody>
          <a:bodyPr/>
          <a:lstStyle/>
          <a:p>
            <a:pPr eaLnBrk="1" hangingPunct="1"/>
            <a:r>
              <a:rPr lang="en-US" altLang="it-IT"/>
              <a:t>Forward Classification</a:t>
            </a:r>
          </a:p>
        </p:txBody>
      </p:sp>
      <p:sp>
        <p:nvSpPr>
          <p:cNvPr id="77826" name="Text Box 3">
            <a:extLst>
              <a:ext uri="{FF2B5EF4-FFF2-40B4-BE49-F238E27FC236}">
                <a16:creationId xmlns:a16="http://schemas.microsoft.com/office/drawing/2014/main" id="{F76E9691-F117-480D-BD1E-E78446A45BA0}"/>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 NNP</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7827" name="Line 4">
            <a:extLst>
              <a:ext uri="{FF2B5EF4-FFF2-40B4-BE49-F238E27FC236}">
                <a16:creationId xmlns:a16="http://schemas.microsoft.com/office/drawing/2014/main" id="{9104142F-0F80-487A-9DD5-393F29C52DB3}"/>
              </a:ext>
            </a:extLst>
          </p:cNvPr>
          <p:cNvSpPr>
            <a:spLocks noChangeShapeType="1"/>
          </p:cNvSpPr>
          <p:nvPr/>
        </p:nvSpPr>
        <p:spPr bwMode="auto">
          <a:xfrm>
            <a:off x="2732089" y="3062288"/>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8" name="Line 5">
            <a:extLst>
              <a:ext uri="{FF2B5EF4-FFF2-40B4-BE49-F238E27FC236}">
                <a16:creationId xmlns:a16="http://schemas.microsoft.com/office/drawing/2014/main" id="{46943169-12BE-4DA9-8211-6E31882E8895}"/>
              </a:ext>
            </a:extLst>
          </p:cNvPr>
          <p:cNvSpPr>
            <a:spLocks noChangeShapeType="1"/>
          </p:cNvSpPr>
          <p:nvPr/>
        </p:nvSpPr>
        <p:spPr bwMode="auto">
          <a:xfrm flipH="1">
            <a:off x="3648075" y="3451226"/>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29" name="Rectangle 6">
            <a:extLst>
              <a:ext uri="{FF2B5EF4-FFF2-40B4-BE49-F238E27FC236}">
                <a16:creationId xmlns:a16="http://schemas.microsoft.com/office/drawing/2014/main" id="{C2A57F34-A236-4275-90D8-8F9E93BA9F24}"/>
              </a:ext>
            </a:extLst>
          </p:cNvPr>
          <p:cNvSpPr>
            <a:spLocks noChangeArrowheads="1"/>
          </p:cNvSpPr>
          <p:nvPr/>
        </p:nvSpPr>
        <p:spPr bwMode="auto">
          <a:xfrm>
            <a:off x="2817814" y="400475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7830" name="Line 7">
            <a:extLst>
              <a:ext uri="{FF2B5EF4-FFF2-40B4-BE49-F238E27FC236}">
                <a16:creationId xmlns:a16="http://schemas.microsoft.com/office/drawing/2014/main" id="{27536717-B705-4FEF-A3EB-72CBEA955B17}"/>
              </a:ext>
            </a:extLst>
          </p:cNvPr>
          <p:cNvSpPr>
            <a:spLocks noChangeShapeType="1"/>
          </p:cNvSpPr>
          <p:nvPr/>
        </p:nvSpPr>
        <p:spPr bwMode="auto">
          <a:xfrm>
            <a:off x="3348039" y="342106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1" name="Line 8">
            <a:extLst>
              <a:ext uri="{FF2B5EF4-FFF2-40B4-BE49-F238E27FC236}">
                <a16:creationId xmlns:a16="http://schemas.microsoft.com/office/drawing/2014/main" id="{E0600496-9195-4B2C-83E0-7AB7CB214952}"/>
              </a:ext>
            </a:extLst>
          </p:cNvPr>
          <p:cNvSpPr>
            <a:spLocks noChangeShapeType="1"/>
          </p:cNvSpPr>
          <p:nvPr/>
        </p:nvSpPr>
        <p:spPr bwMode="auto">
          <a:xfrm>
            <a:off x="3354389" y="43767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2" name="Text Box 9">
            <a:extLst>
              <a:ext uri="{FF2B5EF4-FFF2-40B4-BE49-F238E27FC236}">
                <a16:creationId xmlns:a16="http://schemas.microsoft.com/office/drawing/2014/main" id="{39E9B9CB-87B1-444C-A8F3-237B48BE9A9B}"/>
              </a:ext>
            </a:extLst>
          </p:cNvPr>
          <p:cNvSpPr txBox="1">
            <a:spLocks noChangeArrowheads="1"/>
          </p:cNvSpPr>
          <p:nvPr/>
        </p:nvSpPr>
        <p:spPr bwMode="auto">
          <a:xfrm>
            <a:off x="2986088" y="4878389"/>
            <a:ext cx="7556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77833" name="Line 10">
            <a:extLst>
              <a:ext uri="{FF2B5EF4-FFF2-40B4-BE49-F238E27FC236}">
                <a16:creationId xmlns:a16="http://schemas.microsoft.com/office/drawing/2014/main" id="{5CCAB5C9-4C5C-4F2A-9144-8963F93391E4}"/>
              </a:ext>
            </a:extLst>
          </p:cNvPr>
          <p:cNvSpPr>
            <a:spLocks noChangeShapeType="1"/>
          </p:cNvSpPr>
          <p:nvPr/>
        </p:nvSpPr>
        <p:spPr bwMode="auto">
          <a:xfrm>
            <a:off x="2133600" y="3079751"/>
            <a:ext cx="858838"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7834" name="Footer Placeholder 11">
            <a:extLst>
              <a:ext uri="{FF2B5EF4-FFF2-40B4-BE49-F238E27FC236}">
                <a16:creationId xmlns:a16="http://schemas.microsoft.com/office/drawing/2014/main" id="{D1ECEAF5-58E5-4E36-A5CD-F66E32A72C4D}"/>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51E6D15-D5DB-490D-A105-DF74176A0125}"/>
              </a:ext>
            </a:extLst>
          </p:cNvPr>
          <p:cNvSpPr>
            <a:spLocks noGrp="1" noChangeArrowheads="1"/>
          </p:cNvSpPr>
          <p:nvPr>
            <p:ph type="title"/>
          </p:nvPr>
        </p:nvSpPr>
        <p:spPr/>
        <p:txBody>
          <a:bodyPr/>
          <a:lstStyle/>
          <a:p>
            <a:pPr eaLnBrk="1" hangingPunct="1"/>
            <a:r>
              <a:rPr lang="en-US" altLang="it-IT"/>
              <a:t>Forward Classification</a:t>
            </a:r>
          </a:p>
        </p:txBody>
      </p:sp>
      <p:sp>
        <p:nvSpPr>
          <p:cNvPr id="79874" name="Text Box 3">
            <a:extLst>
              <a:ext uri="{FF2B5EF4-FFF2-40B4-BE49-F238E27FC236}">
                <a16:creationId xmlns:a16="http://schemas.microsoft.com/office/drawing/2014/main" id="{4B1BD0CC-4708-421C-B20D-79EBC0714194}"/>
              </a:ext>
            </a:extLst>
          </p:cNvPr>
          <p:cNvSpPr txBox="1">
            <a:spLocks noChangeArrowheads="1"/>
          </p:cNvSpPr>
          <p:nvPr/>
        </p:nvSpPr>
        <p:spPr bwMode="auto">
          <a:xfrm>
            <a:off x="2352676"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l" eaLnBrk="1" hangingPunct="1"/>
            <a:r>
              <a:rPr lang="en-US" altLang="it-IT" sz="2400" dirty="0">
                <a:solidFill>
                  <a:srgbClr val="3333CC"/>
                </a:solidFill>
              </a:rPr>
              <a:t>NNP  VBD</a:t>
            </a:r>
          </a:p>
          <a:p>
            <a:pPr eaLnBrk="1" hangingPunct="1"/>
            <a:r>
              <a:rPr lang="en-US" altLang="it-IT" sz="2400" dirty="0">
                <a:solidFill>
                  <a:srgbClr val="3333CC"/>
                </a:solidFill>
              </a:rPr>
              <a:t>John </a:t>
            </a:r>
            <a:r>
              <a:rPr lang="en-US" altLang="it-IT" sz="2400" dirty="0"/>
              <a:t> </a:t>
            </a:r>
            <a:r>
              <a:rPr lang="en-US" altLang="it-IT" sz="2400" dirty="0">
                <a:solidFill>
                  <a:schemeClr val="tx2"/>
                </a:solidFill>
              </a:rPr>
              <a:t>saw</a:t>
            </a:r>
            <a:r>
              <a:rPr lang="en-US" altLang="it-IT" sz="2400" dirty="0">
                <a:solidFill>
                  <a:srgbClr val="6666FF"/>
                </a:solidFill>
              </a:rPr>
              <a:t> </a:t>
            </a:r>
            <a:r>
              <a:rPr lang="en-US" altLang="it-IT" sz="2400" dirty="0">
                <a:solidFill>
                  <a:srgbClr val="3333CC"/>
                </a:solidFill>
              </a:rPr>
              <a:t> the  saw  and  decided  to  take  it     to   the   table.</a:t>
            </a:r>
            <a:endParaRPr lang="en-US" altLang="it-IT" sz="2400" dirty="0">
              <a:solidFill>
                <a:srgbClr val="CC0099"/>
              </a:solidFill>
            </a:endParaRPr>
          </a:p>
        </p:txBody>
      </p:sp>
      <p:sp>
        <p:nvSpPr>
          <p:cNvPr id="79875" name="Line 4">
            <a:extLst>
              <a:ext uri="{FF2B5EF4-FFF2-40B4-BE49-F238E27FC236}">
                <a16:creationId xmlns:a16="http://schemas.microsoft.com/office/drawing/2014/main" id="{FCB103C3-5B46-4B3F-8621-B6E2181B2D4A}"/>
              </a:ext>
            </a:extLst>
          </p:cNvPr>
          <p:cNvSpPr>
            <a:spLocks noChangeShapeType="1"/>
          </p:cNvSpPr>
          <p:nvPr/>
        </p:nvSpPr>
        <p:spPr bwMode="auto">
          <a:xfrm>
            <a:off x="335438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6" name="Line 5">
            <a:extLst>
              <a:ext uri="{FF2B5EF4-FFF2-40B4-BE49-F238E27FC236}">
                <a16:creationId xmlns:a16="http://schemas.microsoft.com/office/drawing/2014/main" id="{580B55D3-68E5-44D9-8F84-5C1CBF9C4B0E}"/>
              </a:ext>
            </a:extLst>
          </p:cNvPr>
          <p:cNvSpPr>
            <a:spLocks noChangeShapeType="1"/>
          </p:cNvSpPr>
          <p:nvPr/>
        </p:nvSpPr>
        <p:spPr bwMode="auto">
          <a:xfrm flipH="1">
            <a:off x="427037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7" name="Rectangle 6">
            <a:extLst>
              <a:ext uri="{FF2B5EF4-FFF2-40B4-BE49-F238E27FC236}">
                <a16:creationId xmlns:a16="http://schemas.microsoft.com/office/drawing/2014/main" id="{2D139673-F421-4448-BBE3-6ECF2D5072E9}"/>
              </a:ext>
            </a:extLst>
          </p:cNvPr>
          <p:cNvSpPr>
            <a:spLocks noChangeArrowheads="1"/>
          </p:cNvSpPr>
          <p:nvPr/>
        </p:nvSpPr>
        <p:spPr bwMode="auto">
          <a:xfrm>
            <a:off x="344011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79878" name="Line 7">
            <a:extLst>
              <a:ext uri="{FF2B5EF4-FFF2-40B4-BE49-F238E27FC236}">
                <a16:creationId xmlns:a16="http://schemas.microsoft.com/office/drawing/2014/main" id="{583ACA30-CA46-4D0D-A3D5-4EDA9D67CB6C}"/>
              </a:ext>
            </a:extLst>
          </p:cNvPr>
          <p:cNvSpPr>
            <a:spLocks noChangeShapeType="1"/>
          </p:cNvSpPr>
          <p:nvPr/>
        </p:nvSpPr>
        <p:spPr bwMode="auto">
          <a:xfrm>
            <a:off x="397033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79" name="Line 8">
            <a:extLst>
              <a:ext uri="{FF2B5EF4-FFF2-40B4-BE49-F238E27FC236}">
                <a16:creationId xmlns:a16="http://schemas.microsoft.com/office/drawing/2014/main" id="{7D4B1575-3054-4203-83B5-C17481827C2A}"/>
              </a:ext>
            </a:extLst>
          </p:cNvPr>
          <p:cNvSpPr>
            <a:spLocks noChangeShapeType="1"/>
          </p:cNvSpPr>
          <p:nvPr/>
        </p:nvSpPr>
        <p:spPr bwMode="auto">
          <a:xfrm>
            <a:off x="397668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0" name="Text Box 9">
            <a:extLst>
              <a:ext uri="{FF2B5EF4-FFF2-40B4-BE49-F238E27FC236}">
                <a16:creationId xmlns:a16="http://schemas.microsoft.com/office/drawing/2014/main" id="{B21D223E-AA62-4ECB-BB30-798CB642AFBF}"/>
              </a:ext>
            </a:extLst>
          </p:cNvPr>
          <p:cNvSpPr txBox="1">
            <a:spLocks noChangeArrowheads="1"/>
          </p:cNvSpPr>
          <p:nvPr/>
        </p:nvSpPr>
        <p:spPr bwMode="auto">
          <a:xfrm>
            <a:off x="3644900" y="4867276"/>
            <a:ext cx="5603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79881" name="Line 10">
            <a:extLst>
              <a:ext uri="{FF2B5EF4-FFF2-40B4-BE49-F238E27FC236}">
                <a16:creationId xmlns:a16="http://schemas.microsoft.com/office/drawing/2014/main" id="{0E5487FB-3955-4CDE-AA5D-DBE496C2AA68}"/>
              </a:ext>
            </a:extLst>
          </p:cNvPr>
          <p:cNvSpPr>
            <a:spLocks noChangeShapeType="1"/>
          </p:cNvSpPr>
          <p:nvPr/>
        </p:nvSpPr>
        <p:spPr bwMode="auto">
          <a:xfrm>
            <a:off x="2755900" y="3068638"/>
            <a:ext cx="85883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79882" name="Footer Placeholder 11">
            <a:extLst>
              <a:ext uri="{FF2B5EF4-FFF2-40B4-BE49-F238E27FC236}">
                <a16:creationId xmlns:a16="http://schemas.microsoft.com/office/drawing/2014/main" id="{808CAFB0-9011-404A-913B-487D6CD9675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F8E17A0-FB53-4339-B097-E44F5A6B382C}"/>
              </a:ext>
            </a:extLst>
          </p:cNvPr>
          <p:cNvSpPr>
            <a:spLocks noGrp="1" noChangeArrowheads="1"/>
          </p:cNvSpPr>
          <p:nvPr>
            <p:ph type="title"/>
          </p:nvPr>
        </p:nvSpPr>
        <p:spPr/>
        <p:txBody>
          <a:bodyPr/>
          <a:lstStyle/>
          <a:p>
            <a:pPr eaLnBrk="1" hangingPunct="1"/>
            <a:r>
              <a:rPr lang="en-US" altLang="it-IT"/>
              <a:t>Forward Classification</a:t>
            </a:r>
          </a:p>
        </p:txBody>
      </p:sp>
      <p:sp>
        <p:nvSpPr>
          <p:cNvPr id="81922" name="Text Box 3">
            <a:extLst>
              <a:ext uri="{FF2B5EF4-FFF2-40B4-BE49-F238E27FC236}">
                <a16:creationId xmlns:a16="http://schemas.microsoft.com/office/drawing/2014/main" id="{6F0D6A06-11C5-4DB8-93AE-0D67AE4DC67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1923" name="Line 4">
            <a:extLst>
              <a:ext uri="{FF2B5EF4-FFF2-40B4-BE49-F238E27FC236}">
                <a16:creationId xmlns:a16="http://schemas.microsoft.com/office/drawing/2014/main" id="{FB429728-929E-4FA2-8B87-D3AE1987EB17}"/>
              </a:ext>
            </a:extLst>
          </p:cNvPr>
          <p:cNvSpPr>
            <a:spLocks noChangeShapeType="1"/>
          </p:cNvSpPr>
          <p:nvPr/>
        </p:nvSpPr>
        <p:spPr bwMode="auto">
          <a:xfrm>
            <a:off x="3940176"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4" name="Line 5">
            <a:extLst>
              <a:ext uri="{FF2B5EF4-FFF2-40B4-BE49-F238E27FC236}">
                <a16:creationId xmlns:a16="http://schemas.microsoft.com/office/drawing/2014/main" id="{8B07F62E-D413-4CBE-A5DC-99322AE6ED3B}"/>
              </a:ext>
            </a:extLst>
          </p:cNvPr>
          <p:cNvSpPr>
            <a:spLocks noChangeShapeType="1"/>
          </p:cNvSpPr>
          <p:nvPr/>
        </p:nvSpPr>
        <p:spPr bwMode="auto">
          <a:xfrm flipH="1">
            <a:off x="4856164"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5" name="Rectangle 6">
            <a:extLst>
              <a:ext uri="{FF2B5EF4-FFF2-40B4-BE49-F238E27FC236}">
                <a16:creationId xmlns:a16="http://schemas.microsoft.com/office/drawing/2014/main" id="{262D30EB-8AEF-4DD5-A559-3C7425E78CD2}"/>
              </a:ext>
            </a:extLst>
          </p:cNvPr>
          <p:cNvSpPr>
            <a:spLocks noChangeArrowheads="1"/>
          </p:cNvSpPr>
          <p:nvPr/>
        </p:nvSpPr>
        <p:spPr bwMode="auto">
          <a:xfrm>
            <a:off x="4025900"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1926" name="Line 7">
            <a:extLst>
              <a:ext uri="{FF2B5EF4-FFF2-40B4-BE49-F238E27FC236}">
                <a16:creationId xmlns:a16="http://schemas.microsoft.com/office/drawing/2014/main" id="{86CE58FF-00AB-4984-9B0B-C797C27AAB05}"/>
              </a:ext>
            </a:extLst>
          </p:cNvPr>
          <p:cNvSpPr>
            <a:spLocks noChangeShapeType="1"/>
          </p:cNvSpPr>
          <p:nvPr/>
        </p:nvSpPr>
        <p:spPr bwMode="auto">
          <a:xfrm>
            <a:off x="4556126"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7" name="Line 8">
            <a:extLst>
              <a:ext uri="{FF2B5EF4-FFF2-40B4-BE49-F238E27FC236}">
                <a16:creationId xmlns:a16="http://schemas.microsoft.com/office/drawing/2014/main" id="{1412D719-CD90-42ED-A4D3-62CA91E4EC30}"/>
              </a:ext>
            </a:extLst>
          </p:cNvPr>
          <p:cNvSpPr>
            <a:spLocks noChangeShapeType="1"/>
          </p:cNvSpPr>
          <p:nvPr/>
        </p:nvSpPr>
        <p:spPr bwMode="auto">
          <a:xfrm>
            <a:off x="4562476"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28" name="Text Box 9">
            <a:extLst>
              <a:ext uri="{FF2B5EF4-FFF2-40B4-BE49-F238E27FC236}">
                <a16:creationId xmlns:a16="http://schemas.microsoft.com/office/drawing/2014/main" id="{77A7670D-E343-4103-B7CF-13EEC53848D1}"/>
              </a:ext>
            </a:extLst>
          </p:cNvPr>
          <p:cNvSpPr txBox="1">
            <a:spLocks noChangeArrowheads="1"/>
          </p:cNvSpPr>
          <p:nvPr/>
        </p:nvSpPr>
        <p:spPr bwMode="auto">
          <a:xfrm>
            <a:off x="4278314" y="4879976"/>
            <a:ext cx="56038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a:t>
            </a:r>
          </a:p>
        </p:txBody>
      </p:sp>
      <p:sp>
        <p:nvSpPr>
          <p:cNvPr id="81929" name="Line 10">
            <a:extLst>
              <a:ext uri="{FF2B5EF4-FFF2-40B4-BE49-F238E27FC236}">
                <a16:creationId xmlns:a16="http://schemas.microsoft.com/office/drawing/2014/main" id="{4E0EE384-11F1-4C18-834E-EB19366A3B58}"/>
              </a:ext>
            </a:extLst>
          </p:cNvPr>
          <p:cNvSpPr>
            <a:spLocks noChangeShapeType="1"/>
          </p:cNvSpPr>
          <p:nvPr/>
        </p:nvSpPr>
        <p:spPr bwMode="auto">
          <a:xfrm>
            <a:off x="3341689"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1930" name="Footer Placeholder 11">
            <a:extLst>
              <a:ext uri="{FF2B5EF4-FFF2-40B4-BE49-F238E27FC236}">
                <a16:creationId xmlns:a16="http://schemas.microsoft.com/office/drawing/2014/main" id="{1D234FC2-FF15-47C4-B088-A25CF462EF94}"/>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D9FA28F-DF37-4777-9DA8-A5AB92D95DC8}"/>
              </a:ext>
            </a:extLst>
          </p:cNvPr>
          <p:cNvSpPr>
            <a:spLocks noGrp="1" noChangeArrowheads="1"/>
          </p:cNvSpPr>
          <p:nvPr>
            <p:ph type="title"/>
          </p:nvPr>
        </p:nvSpPr>
        <p:spPr/>
        <p:txBody>
          <a:bodyPr/>
          <a:lstStyle/>
          <a:p>
            <a:pPr eaLnBrk="1" hangingPunct="1"/>
            <a:r>
              <a:rPr lang="en-US" altLang="it-IT"/>
              <a:t>Forward Classification</a:t>
            </a:r>
          </a:p>
        </p:txBody>
      </p:sp>
      <p:sp>
        <p:nvSpPr>
          <p:cNvPr id="83970" name="Text Box 3">
            <a:extLst>
              <a:ext uri="{FF2B5EF4-FFF2-40B4-BE49-F238E27FC236}">
                <a16:creationId xmlns:a16="http://schemas.microsoft.com/office/drawing/2014/main" id="{CAAF0D72-7145-44F5-A453-2292C169C986}"/>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3971" name="Line 4">
            <a:extLst>
              <a:ext uri="{FF2B5EF4-FFF2-40B4-BE49-F238E27FC236}">
                <a16:creationId xmlns:a16="http://schemas.microsoft.com/office/drawing/2014/main" id="{7F328892-5CE3-4EBB-B52C-A961EBFD6849}"/>
              </a:ext>
            </a:extLst>
          </p:cNvPr>
          <p:cNvSpPr>
            <a:spLocks noChangeShapeType="1"/>
          </p:cNvSpPr>
          <p:nvPr/>
        </p:nvSpPr>
        <p:spPr bwMode="auto">
          <a:xfrm>
            <a:off x="4489451" y="30638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2" name="Line 5">
            <a:extLst>
              <a:ext uri="{FF2B5EF4-FFF2-40B4-BE49-F238E27FC236}">
                <a16:creationId xmlns:a16="http://schemas.microsoft.com/office/drawing/2014/main" id="{5077B03F-37CE-4F2E-B901-4A0F043D2EB3}"/>
              </a:ext>
            </a:extLst>
          </p:cNvPr>
          <p:cNvSpPr>
            <a:spLocks noChangeShapeType="1"/>
          </p:cNvSpPr>
          <p:nvPr/>
        </p:nvSpPr>
        <p:spPr bwMode="auto">
          <a:xfrm flipH="1">
            <a:off x="5405439" y="3452814"/>
            <a:ext cx="293687"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3" name="Rectangle 6">
            <a:extLst>
              <a:ext uri="{FF2B5EF4-FFF2-40B4-BE49-F238E27FC236}">
                <a16:creationId xmlns:a16="http://schemas.microsoft.com/office/drawing/2014/main" id="{333EAA5B-1B38-4251-887C-63D935E6E85A}"/>
              </a:ext>
            </a:extLst>
          </p:cNvPr>
          <p:cNvSpPr>
            <a:spLocks noChangeArrowheads="1"/>
          </p:cNvSpPr>
          <p:nvPr/>
        </p:nvSpPr>
        <p:spPr bwMode="auto">
          <a:xfrm>
            <a:off x="4575175" y="400634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3974" name="Line 7">
            <a:extLst>
              <a:ext uri="{FF2B5EF4-FFF2-40B4-BE49-F238E27FC236}">
                <a16:creationId xmlns:a16="http://schemas.microsoft.com/office/drawing/2014/main" id="{EE2C6CC3-F41A-4E7E-AC99-B71E21C057E4}"/>
              </a:ext>
            </a:extLst>
          </p:cNvPr>
          <p:cNvSpPr>
            <a:spLocks noChangeShapeType="1"/>
          </p:cNvSpPr>
          <p:nvPr/>
        </p:nvSpPr>
        <p:spPr bwMode="auto">
          <a:xfrm>
            <a:off x="5105401" y="34226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5" name="Line 8">
            <a:extLst>
              <a:ext uri="{FF2B5EF4-FFF2-40B4-BE49-F238E27FC236}">
                <a16:creationId xmlns:a16="http://schemas.microsoft.com/office/drawing/2014/main" id="{B7527E90-BD95-4475-A843-38DAAE2FE3DF}"/>
              </a:ext>
            </a:extLst>
          </p:cNvPr>
          <p:cNvSpPr>
            <a:spLocks noChangeShapeType="1"/>
          </p:cNvSpPr>
          <p:nvPr/>
        </p:nvSpPr>
        <p:spPr bwMode="auto">
          <a:xfrm>
            <a:off x="5111751" y="4378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6" name="Text Box 9">
            <a:extLst>
              <a:ext uri="{FF2B5EF4-FFF2-40B4-BE49-F238E27FC236}">
                <a16:creationId xmlns:a16="http://schemas.microsoft.com/office/drawing/2014/main" id="{8FFBB6C8-3AD7-4498-BE21-9D24B1DB9B10}"/>
              </a:ext>
            </a:extLst>
          </p:cNvPr>
          <p:cNvSpPr txBox="1">
            <a:spLocks noChangeArrowheads="1"/>
          </p:cNvSpPr>
          <p:nvPr/>
        </p:nvSpPr>
        <p:spPr bwMode="auto">
          <a:xfrm>
            <a:off x="4765675" y="487997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83977" name="Line 10">
            <a:extLst>
              <a:ext uri="{FF2B5EF4-FFF2-40B4-BE49-F238E27FC236}">
                <a16:creationId xmlns:a16="http://schemas.microsoft.com/office/drawing/2014/main" id="{2A45A0D3-6201-4203-9C7D-46DF628A0B08}"/>
              </a:ext>
            </a:extLst>
          </p:cNvPr>
          <p:cNvSpPr>
            <a:spLocks noChangeShapeType="1"/>
          </p:cNvSpPr>
          <p:nvPr/>
        </p:nvSpPr>
        <p:spPr bwMode="auto">
          <a:xfrm>
            <a:off x="3890964" y="3081338"/>
            <a:ext cx="8588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3978" name="Footer Placeholder 11">
            <a:extLst>
              <a:ext uri="{FF2B5EF4-FFF2-40B4-BE49-F238E27FC236}">
                <a16:creationId xmlns:a16="http://schemas.microsoft.com/office/drawing/2014/main" id="{14AC859D-B8F4-4916-8609-59303F522369}"/>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50FD143-484C-49E7-AC2E-9DB202450BB4}"/>
              </a:ext>
            </a:extLst>
          </p:cNvPr>
          <p:cNvSpPr>
            <a:spLocks noGrp="1" noChangeArrowheads="1"/>
          </p:cNvSpPr>
          <p:nvPr>
            <p:ph type="title"/>
          </p:nvPr>
        </p:nvSpPr>
        <p:spPr/>
        <p:txBody>
          <a:bodyPr/>
          <a:lstStyle/>
          <a:p>
            <a:pPr eaLnBrk="1" hangingPunct="1"/>
            <a:r>
              <a:rPr lang="en-US" altLang="it-IT"/>
              <a:t>Forward Classification</a:t>
            </a:r>
          </a:p>
        </p:txBody>
      </p:sp>
      <p:sp>
        <p:nvSpPr>
          <p:cNvPr id="86018" name="Text Box 3">
            <a:extLst>
              <a:ext uri="{FF2B5EF4-FFF2-40B4-BE49-F238E27FC236}">
                <a16:creationId xmlns:a16="http://schemas.microsoft.com/office/drawing/2014/main" id="{49ED9456-E29F-4C56-8993-86D28676EF9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86019" name="Line 4">
            <a:extLst>
              <a:ext uri="{FF2B5EF4-FFF2-40B4-BE49-F238E27FC236}">
                <a16:creationId xmlns:a16="http://schemas.microsoft.com/office/drawing/2014/main" id="{B1DE1A21-BC89-4B6E-9B02-3EE57C948981}"/>
              </a:ext>
            </a:extLst>
          </p:cNvPr>
          <p:cNvSpPr>
            <a:spLocks noChangeShapeType="1"/>
          </p:cNvSpPr>
          <p:nvPr/>
        </p:nvSpPr>
        <p:spPr bwMode="auto">
          <a:xfrm>
            <a:off x="5367339" y="3051176"/>
            <a:ext cx="511175"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0" name="Line 5">
            <a:extLst>
              <a:ext uri="{FF2B5EF4-FFF2-40B4-BE49-F238E27FC236}">
                <a16:creationId xmlns:a16="http://schemas.microsoft.com/office/drawing/2014/main" id="{9CF10C7F-7865-498D-8E61-911AEA840209}"/>
              </a:ext>
            </a:extLst>
          </p:cNvPr>
          <p:cNvSpPr>
            <a:spLocks noChangeShapeType="1"/>
          </p:cNvSpPr>
          <p:nvPr/>
        </p:nvSpPr>
        <p:spPr bwMode="auto">
          <a:xfrm flipH="1">
            <a:off x="6283325" y="3440114"/>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1" name="Rectangle 6">
            <a:extLst>
              <a:ext uri="{FF2B5EF4-FFF2-40B4-BE49-F238E27FC236}">
                <a16:creationId xmlns:a16="http://schemas.microsoft.com/office/drawing/2014/main" id="{A6FB8614-4ED4-4EF5-87B3-3E3DCF5C93DD}"/>
              </a:ext>
            </a:extLst>
          </p:cNvPr>
          <p:cNvSpPr>
            <a:spLocks noChangeArrowheads="1"/>
          </p:cNvSpPr>
          <p:nvPr/>
        </p:nvSpPr>
        <p:spPr bwMode="auto">
          <a:xfrm>
            <a:off x="5453064" y="399364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6022" name="Line 7">
            <a:extLst>
              <a:ext uri="{FF2B5EF4-FFF2-40B4-BE49-F238E27FC236}">
                <a16:creationId xmlns:a16="http://schemas.microsoft.com/office/drawing/2014/main" id="{918002D3-CE32-448C-9CDB-F0D816D3C37C}"/>
              </a:ext>
            </a:extLst>
          </p:cNvPr>
          <p:cNvSpPr>
            <a:spLocks noChangeShapeType="1"/>
          </p:cNvSpPr>
          <p:nvPr/>
        </p:nvSpPr>
        <p:spPr bwMode="auto">
          <a:xfrm>
            <a:off x="5983289" y="340995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3" name="Line 8">
            <a:extLst>
              <a:ext uri="{FF2B5EF4-FFF2-40B4-BE49-F238E27FC236}">
                <a16:creationId xmlns:a16="http://schemas.microsoft.com/office/drawing/2014/main" id="{A71D2EA5-1051-4A98-89FA-6FBE29C2CFD3}"/>
              </a:ext>
            </a:extLst>
          </p:cNvPr>
          <p:cNvSpPr>
            <a:spLocks noChangeShapeType="1"/>
          </p:cNvSpPr>
          <p:nvPr/>
        </p:nvSpPr>
        <p:spPr bwMode="auto">
          <a:xfrm>
            <a:off x="5989639" y="43656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4" name="Text Box 9">
            <a:extLst>
              <a:ext uri="{FF2B5EF4-FFF2-40B4-BE49-F238E27FC236}">
                <a16:creationId xmlns:a16="http://schemas.microsoft.com/office/drawing/2014/main" id="{1E441D98-EAB2-4502-BF97-024B667AF278}"/>
              </a:ext>
            </a:extLst>
          </p:cNvPr>
          <p:cNvSpPr txBox="1">
            <a:spLocks noChangeArrowheads="1"/>
          </p:cNvSpPr>
          <p:nvPr/>
        </p:nvSpPr>
        <p:spPr bwMode="auto">
          <a:xfrm>
            <a:off x="5643564" y="4867276"/>
            <a:ext cx="82867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86025" name="Line 10">
            <a:extLst>
              <a:ext uri="{FF2B5EF4-FFF2-40B4-BE49-F238E27FC236}">
                <a16:creationId xmlns:a16="http://schemas.microsoft.com/office/drawing/2014/main" id="{1515F308-854D-4843-9246-66175F53B9F5}"/>
              </a:ext>
            </a:extLst>
          </p:cNvPr>
          <p:cNvSpPr>
            <a:spLocks noChangeShapeType="1"/>
          </p:cNvSpPr>
          <p:nvPr/>
        </p:nvSpPr>
        <p:spPr bwMode="auto">
          <a:xfrm>
            <a:off x="4597400" y="3055938"/>
            <a:ext cx="1030288"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6026" name="Footer Placeholder 11">
            <a:extLst>
              <a:ext uri="{FF2B5EF4-FFF2-40B4-BE49-F238E27FC236}">
                <a16:creationId xmlns:a16="http://schemas.microsoft.com/office/drawing/2014/main" id="{C3257518-4D10-4770-B0DE-72D08BDB0577}"/>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EDA630B-3490-44B1-913C-EBD941E2AAD2}"/>
              </a:ext>
            </a:extLst>
          </p:cNvPr>
          <p:cNvSpPr>
            <a:spLocks noGrp="1" noChangeArrowheads="1"/>
          </p:cNvSpPr>
          <p:nvPr>
            <p:ph type="title"/>
          </p:nvPr>
        </p:nvSpPr>
        <p:spPr/>
        <p:txBody>
          <a:bodyPr/>
          <a:lstStyle/>
          <a:p>
            <a:pPr eaLnBrk="1" hangingPunct="1"/>
            <a:r>
              <a:rPr lang="en-US" altLang="it-IT"/>
              <a:t>Forward Classification</a:t>
            </a:r>
          </a:p>
        </p:txBody>
      </p:sp>
      <p:sp>
        <p:nvSpPr>
          <p:cNvPr id="88066" name="Text Box 3">
            <a:extLst>
              <a:ext uri="{FF2B5EF4-FFF2-40B4-BE49-F238E27FC236}">
                <a16:creationId xmlns:a16="http://schemas.microsoft.com/office/drawing/2014/main" id="{8543C4D0-05A2-45C1-981E-A9D470E7FC90}"/>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88067" name="Line 4">
            <a:extLst>
              <a:ext uri="{FF2B5EF4-FFF2-40B4-BE49-F238E27FC236}">
                <a16:creationId xmlns:a16="http://schemas.microsoft.com/office/drawing/2014/main" id="{1CF919B0-E2F2-436F-B02C-7BEAE6B13560}"/>
              </a:ext>
            </a:extLst>
          </p:cNvPr>
          <p:cNvSpPr>
            <a:spLocks noChangeShapeType="1"/>
          </p:cNvSpPr>
          <p:nvPr/>
        </p:nvSpPr>
        <p:spPr bwMode="auto">
          <a:xfrm>
            <a:off x="6097589" y="30273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8" name="Line 5">
            <a:extLst>
              <a:ext uri="{FF2B5EF4-FFF2-40B4-BE49-F238E27FC236}">
                <a16:creationId xmlns:a16="http://schemas.microsoft.com/office/drawing/2014/main" id="{768943C8-AC5F-45E9-9B93-4193ED8627E3}"/>
              </a:ext>
            </a:extLst>
          </p:cNvPr>
          <p:cNvSpPr>
            <a:spLocks noChangeShapeType="1"/>
          </p:cNvSpPr>
          <p:nvPr/>
        </p:nvSpPr>
        <p:spPr bwMode="auto">
          <a:xfrm flipH="1">
            <a:off x="7013575" y="3416301"/>
            <a:ext cx="293688"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69" name="Rectangle 6">
            <a:extLst>
              <a:ext uri="{FF2B5EF4-FFF2-40B4-BE49-F238E27FC236}">
                <a16:creationId xmlns:a16="http://schemas.microsoft.com/office/drawing/2014/main" id="{7F02CE84-2D73-4F3F-95FD-9BF5F8D3214C}"/>
              </a:ext>
            </a:extLst>
          </p:cNvPr>
          <p:cNvSpPr>
            <a:spLocks noChangeArrowheads="1"/>
          </p:cNvSpPr>
          <p:nvPr/>
        </p:nvSpPr>
        <p:spPr bwMode="auto">
          <a:xfrm>
            <a:off x="6183314" y="3969834"/>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88070" name="Line 7">
            <a:extLst>
              <a:ext uri="{FF2B5EF4-FFF2-40B4-BE49-F238E27FC236}">
                <a16:creationId xmlns:a16="http://schemas.microsoft.com/office/drawing/2014/main" id="{EB98BC4A-45D6-4162-AD4E-C63B066374FC}"/>
              </a:ext>
            </a:extLst>
          </p:cNvPr>
          <p:cNvSpPr>
            <a:spLocks noChangeShapeType="1"/>
          </p:cNvSpPr>
          <p:nvPr/>
        </p:nvSpPr>
        <p:spPr bwMode="auto">
          <a:xfrm>
            <a:off x="6713539" y="33861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1" name="Line 8">
            <a:extLst>
              <a:ext uri="{FF2B5EF4-FFF2-40B4-BE49-F238E27FC236}">
                <a16:creationId xmlns:a16="http://schemas.microsoft.com/office/drawing/2014/main" id="{94BA0157-C153-4E84-8AFE-A3C85BC6867E}"/>
              </a:ext>
            </a:extLst>
          </p:cNvPr>
          <p:cNvSpPr>
            <a:spLocks noChangeShapeType="1"/>
          </p:cNvSpPr>
          <p:nvPr/>
        </p:nvSpPr>
        <p:spPr bwMode="auto">
          <a:xfrm>
            <a:off x="6719889" y="43418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2" name="Text Box 9">
            <a:extLst>
              <a:ext uri="{FF2B5EF4-FFF2-40B4-BE49-F238E27FC236}">
                <a16:creationId xmlns:a16="http://schemas.microsoft.com/office/drawing/2014/main" id="{1FE0AED6-B9AB-4FC6-A339-B42B9538F34E}"/>
              </a:ext>
            </a:extLst>
          </p:cNvPr>
          <p:cNvSpPr txBox="1">
            <a:spLocks noChangeArrowheads="1"/>
          </p:cNvSpPr>
          <p:nvPr/>
        </p:nvSpPr>
        <p:spPr bwMode="auto">
          <a:xfrm>
            <a:off x="6373814" y="4843464"/>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88073" name="Line 10">
            <a:extLst>
              <a:ext uri="{FF2B5EF4-FFF2-40B4-BE49-F238E27FC236}">
                <a16:creationId xmlns:a16="http://schemas.microsoft.com/office/drawing/2014/main" id="{867F63A4-934D-40E7-A9B6-BEE4D31E500F}"/>
              </a:ext>
            </a:extLst>
          </p:cNvPr>
          <p:cNvSpPr>
            <a:spLocks noChangeShapeType="1"/>
          </p:cNvSpPr>
          <p:nvPr/>
        </p:nvSpPr>
        <p:spPr bwMode="auto">
          <a:xfrm>
            <a:off x="5327650" y="3032126"/>
            <a:ext cx="1030288"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88074" name="Footer Placeholder 11">
            <a:extLst>
              <a:ext uri="{FF2B5EF4-FFF2-40B4-BE49-F238E27FC236}">
                <a16:creationId xmlns:a16="http://schemas.microsoft.com/office/drawing/2014/main" id="{A5141129-89C6-4F35-B3F7-47261FFC9C2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44527D0-2C26-4AB1-91C3-124B16A94E8D}"/>
              </a:ext>
            </a:extLst>
          </p:cNvPr>
          <p:cNvSpPr>
            <a:spLocks noGrp="1" noChangeArrowheads="1"/>
          </p:cNvSpPr>
          <p:nvPr>
            <p:ph type="title"/>
          </p:nvPr>
        </p:nvSpPr>
        <p:spPr/>
        <p:txBody>
          <a:bodyPr/>
          <a:lstStyle/>
          <a:p>
            <a:pPr eaLnBrk="1" hangingPunct="1"/>
            <a:r>
              <a:rPr lang="en-US" altLang="it-IT"/>
              <a:t>Forward Classification</a:t>
            </a:r>
          </a:p>
        </p:txBody>
      </p:sp>
      <p:sp>
        <p:nvSpPr>
          <p:cNvPr id="90114" name="Text Box 3">
            <a:extLst>
              <a:ext uri="{FF2B5EF4-FFF2-40B4-BE49-F238E27FC236}">
                <a16:creationId xmlns:a16="http://schemas.microsoft.com/office/drawing/2014/main" id="{19339B6A-502D-47D5-AEC0-9153E02D2E4B}"/>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NNP VBD DT NN  CC    VBD   TO</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0115" name="Line 4">
            <a:extLst>
              <a:ext uri="{FF2B5EF4-FFF2-40B4-BE49-F238E27FC236}">
                <a16:creationId xmlns:a16="http://schemas.microsoft.com/office/drawing/2014/main" id="{C8DBFC34-DFF4-4AE9-BF6C-42C0F277A182}"/>
              </a:ext>
            </a:extLst>
          </p:cNvPr>
          <p:cNvSpPr>
            <a:spLocks noChangeShapeType="1"/>
          </p:cNvSpPr>
          <p:nvPr/>
        </p:nvSpPr>
        <p:spPr bwMode="auto">
          <a:xfrm>
            <a:off x="6670676" y="3014663"/>
            <a:ext cx="511175"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6" name="Line 5">
            <a:extLst>
              <a:ext uri="{FF2B5EF4-FFF2-40B4-BE49-F238E27FC236}">
                <a16:creationId xmlns:a16="http://schemas.microsoft.com/office/drawing/2014/main" id="{8DE1357B-3396-471F-AB1F-5D6DBF6AD974}"/>
              </a:ext>
            </a:extLst>
          </p:cNvPr>
          <p:cNvSpPr>
            <a:spLocks noChangeShapeType="1"/>
          </p:cNvSpPr>
          <p:nvPr/>
        </p:nvSpPr>
        <p:spPr bwMode="auto">
          <a:xfrm flipH="1">
            <a:off x="7586663" y="3403601"/>
            <a:ext cx="171450" cy="4984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7" name="Rectangle 6">
            <a:extLst>
              <a:ext uri="{FF2B5EF4-FFF2-40B4-BE49-F238E27FC236}">
                <a16:creationId xmlns:a16="http://schemas.microsoft.com/office/drawing/2014/main" id="{E37AF026-4878-46D4-9667-1DD9BEC5C799}"/>
              </a:ext>
            </a:extLst>
          </p:cNvPr>
          <p:cNvSpPr>
            <a:spLocks noChangeArrowheads="1"/>
          </p:cNvSpPr>
          <p:nvPr/>
        </p:nvSpPr>
        <p:spPr bwMode="auto">
          <a:xfrm>
            <a:off x="6756400" y="3957134"/>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0118" name="Line 7">
            <a:extLst>
              <a:ext uri="{FF2B5EF4-FFF2-40B4-BE49-F238E27FC236}">
                <a16:creationId xmlns:a16="http://schemas.microsoft.com/office/drawing/2014/main" id="{5AB9A2D8-4710-43B6-89A6-77481FC12A38}"/>
              </a:ext>
            </a:extLst>
          </p:cNvPr>
          <p:cNvSpPr>
            <a:spLocks noChangeShapeType="1"/>
          </p:cNvSpPr>
          <p:nvPr/>
        </p:nvSpPr>
        <p:spPr bwMode="auto">
          <a:xfrm>
            <a:off x="7286626" y="337343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19" name="Line 8">
            <a:extLst>
              <a:ext uri="{FF2B5EF4-FFF2-40B4-BE49-F238E27FC236}">
                <a16:creationId xmlns:a16="http://schemas.microsoft.com/office/drawing/2014/main" id="{59A03B63-F03F-4AF0-A702-E7A6D8012B41}"/>
              </a:ext>
            </a:extLst>
          </p:cNvPr>
          <p:cNvSpPr>
            <a:spLocks noChangeShapeType="1"/>
          </p:cNvSpPr>
          <p:nvPr/>
        </p:nvSpPr>
        <p:spPr bwMode="auto">
          <a:xfrm>
            <a:off x="7292976" y="43291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0" name="Text Box 9">
            <a:extLst>
              <a:ext uri="{FF2B5EF4-FFF2-40B4-BE49-F238E27FC236}">
                <a16:creationId xmlns:a16="http://schemas.microsoft.com/office/drawing/2014/main" id="{B7CB31ED-21A9-430C-A7BA-7D8B5951EEC7}"/>
              </a:ext>
            </a:extLst>
          </p:cNvPr>
          <p:cNvSpPr txBox="1">
            <a:spLocks noChangeArrowheads="1"/>
          </p:cNvSpPr>
          <p:nvPr/>
        </p:nvSpPr>
        <p:spPr bwMode="auto">
          <a:xfrm>
            <a:off x="6946900" y="4830764"/>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0121" name="Line 10">
            <a:extLst>
              <a:ext uri="{FF2B5EF4-FFF2-40B4-BE49-F238E27FC236}">
                <a16:creationId xmlns:a16="http://schemas.microsoft.com/office/drawing/2014/main" id="{40C61812-4036-4CBC-87DB-07CB6C336038}"/>
              </a:ext>
            </a:extLst>
          </p:cNvPr>
          <p:cNvSpPr>
            <a:spLocks noChangeShapeType="1"/>
          </p:cNvSpPr>
          <p:nvPr/>
        </p:nvSpPr>
        <p:spPr bwMode="auto">
          <a:xfrm>
            <a:off x="6048375" y="3019426"/>
            <a:ext cx="882650"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0122" name="Footer Placeholder 11">
            <a:extLst>
              <a:ext uri="{FF2B5EF4-FFF2-40B4-BE49-F238E27FC236}">
                <a16:creationId xmlns:a16="http://schemas.microsoft.com/office/drawing/2014/main" id="{310EF87F-E759-4FB1-82AF-7E75B2DAD4F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484B52B-533F-4ACC-AF74-2E7FA4876DF8}"/>
              </a:ext>
            </a:extLst>
          </p:cNvPr>
          <p:cNvSpPr>
            <a:spLocks noGrp="1" noChangeArrowheads="1"/>
          </p:cNvSpPr>
          <p:nvPr>
            <p:ph type="title"/>
          </p:nvPr>
        </p:nvSpPr>
        <p:spPr/>
        <p:txBody>
          <a:bodyPr/>
          <a:lstStyle/>
          <a:p>
            <a:pPr eaLnBrk="1" hangingPunct="1"/>
            <a:r>
              <a:rPr lang="en-US" altLang="it-IT"/>
              <a:t>Backward Classification</a:t>
            </a:r>
          </a:p>
        </p:txBody>
      </p:sp>
      <p:sp>
        <p:nvSpPr>
          <p:cNvPr id="109571" name="Rectangle 3">
            <a:extLst>
              <a:ext uri="{FF2B5EF4-FFF2-40B4-BE49-F238E27FC236}">
                <a16:creationId xmlns:a16="http://schemas.microsoft.com/office/drawing/2014/main" id="{54F30881-7FAF-48E5-9049-4B14C944D36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2163" name="Text Box 4">
            <a:extLst>
              <a:ext uri="{FF2B5EF4-FFF2-40B4-BE49-F238E27FC236}">
                <a16:creationId xmlns:a16="http://schemas.microsoft.com/office/drawing/2014/main" id="{1942ADBE-59D0-4820-B556-15A2A3518F12}"/>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2164" name="Line 5">
            <a:extLst>
              <a:ext uri="{FF2B5EF4-FFF2-40B4-BE49-F238E27FC236}">
                <a16:creationId xmlns:a16="http://schemas.microsoft.com/office/drawing/2014/main" id="{AE68063D-654C-428F-B650-F6150C29ADE8}"/>
              </a:ext>
            </a:extLst>
          </p:cNvPr>
          <p:cNvSpPr>
            <a:spLocks noChangeShapeType="1"/>
          </p:cNvSpPr>
          <p:nvPr/>
        </p:nvSpPr>
        <p:spPr bwMode="auto">
          <a:xfrm>
            <a:off x="7681914"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5" name="Line 6">
            <a:extLst>
              <a:ext uri="{FF2B5EF4-FFF2-40B4-BE49-F238E27FC236}">
                <a16:creationId xmlns:a16="http://schemas.microsoft.com/office/drawing/2014/main" id="{AD308A76-8135-4C4C-B016-E824B2828143}"/>
              </a:ext>
            </a:extLst>
          </p:cNvPr>
          <p:cNvSpPr>
            <a:spLocks noChangeShapeType="1"/>
          </p:cNvSpPr>
          <p:nvPr/>
        </p:nvSpPr>
        <p:spPr bwMode="auto">
          <a:xfrm flipH="1">
            <a:off x="8597900" y="3014663"/>
            <a:ext cx="35560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6" name="Rectangle 7">
            <a:extLst>
              <a:ext uri="{FF2B5EF4-FFF2-40B4-BE49-F238E27FC236}">
                <a16:creationId xmlns:a16="http://schemas.microsoft.com/office/drawing/2014/main" id="{C3824509-3D54-45AE-9E5B-5418D8E19823}"/>
              </a:ext>
            </a:extLst>
          </p:cNvPr>
          <p:cNvSpPr>
            <a:spLocks noChangeArrowheads="1"/>
          </p:cNvSpPr>
          <p:nvPr/>
        </p:nvSpPr>
        <p:spPr bwMode="auto">
          <a:xfrm>
            <a:off x="7767639" y="3946021"/>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2167" name="Line 8">
            <a:extLst>
              <a:ext uri="{FF2B5EF4-FFF2-40B4-BE49-F238E27FC236}">
                <a16:creationId xmlns:a16="http://schemas.microsoft.com/office/drawing/2014/main" id="{BCEF702D-28EA-4976-BB3D-3F4060BFDAA8}"/>
              </a:ext>
            </a:extLst>
          </p:cNvPr>
          <p:cNvSpPr>
            <a:spLocks noChangeShapeType="1"/>
          </p:cNvSpPr>
          <p:nvPr/>
        </p:nvSpPr>
        <p:spPr bwMode="auto">
          <a:xfrm>
            <a:off x="8297864"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8" name="Line 9">
            <a:extLst>
              <a:ext uri="{FF2B5EF4-FFF2-40B4-BE49-F238E27FC236}">
                <a16:creationId xmlns:a16="http://schemas.microsoft.com/office/drawing/2014/main" id="{804FCAEB-2AB5-4254-9F03-D6D3D337D920}"/>
              </a:ext>
            </a:extLst>
          </p:cNvPr>
          <p:cNvSpPr>
            <a:spLocks noChangeShapeType="1"/>
          </p:cNvSpPr>
          <p:nvPr/>
        </p:nvSpPr>
        <p:spPr bwMode="auto">
          <a:xfrm>
            <a:off x="8304214"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69" name="Text Box 10">
            <a:extLst>
              <a:ext uri="{FF2B5EF4-FFF2-40B4-BE49-F238E27FC236}">
                <a16:creationId xmlns:a16="http://schemas.microsoft.com/office/drawing/2014/main" id="{2D70DF7F-AF49-46E2-A924-FD2B46199CFC}"/>
              </a:ext>
            </a:extLst>
          </p:cNvPr>
          <p:cNvSpPr txBox="1">
            <a:spLocks noChangeArrowheads="1"/>
          </p:cNvSpPr>
          <p:nvPr/>
        </p:nvSpPr>
        <p:spPr bwMode="auto">
          <a:xfrm>
            <a:off x="7958139" y="4819651"/>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IN</a:t>
            </a:r>
          </a:p>
        </p:txBody>
      </p:sp>
      <p:sp>
        <p:nvSpPr>
          <p:cNvPr id="92170" name="Line 11">
            <a:extLst>
              <a:ext uri="{FF2B5EF4-FFF2-40B4-BE49-F238E27FC236}">
                <a16:creationId xmlns:a16="http://schemas.microsoft.com/office/drawing/2014/main" id="{6FBD2E3C-185C-420C-87B5-4CE5FDCDB1AF}"/>
              </a:ext>
            </a:extLst>
          </p:cNvPr>
          <p:cNvSpPr>
            <a:spLocks noChangeShapeType="1"/>
          </p:cNvSpPr>
          <p:nvPr/>
        </p:nvSpPr>
        <p:spPr bwMode="auto">
          <a:xfrm flipH="1">
            <a:off x="8796339" y="3043238"/>
            <a:ext cx="7127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2171" name="Footer Placeholder 11">
            <a:extLst>
              <a:ext uri="{FF2B5EF4-FFF2-40B4-BE49-F238E27FC236}">
                <a16:creationId xmlns:a16="http://schemas.microsoft.com/office/drawing/2014/main" id="{D916656C-CA89-4DA0-8DA7-09CD646254C8}"/>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4AA3D5D-0CDD-45E1-AD07-0D61B0241078}"/>
              </a:ext>
            </a:extLst>
          </p:cNvPr>
          <p:cNvSpPr>
            <a:spLocks noGrp="1" noChangeArrowheads="1"/>
          </p:cNvSpPr>
          <p:nvPr>
            <p:ph type="title"/>
          </p:nvPr>
        </p:nvSpPr>
        <p:spPr/>
        <p:txBody>
          <a:bodyPr/>
          <a:lstStyle/>
          <a:p>
            <a:pPr eaLnBrk="1" hangingPunct="1"/>
            <a:r>
              <a:rPr lang="en-US" altLang="it-IT"/>
              <a:t>Backward Classification</a:t>
            </a:r>
          </a:p>
        </p:txBody>
      </p:sp>
      <p:sp>
        <p:nvSpPr>
          <p:cNvPr id="111619" name="Rectangle 3">
            <a:extLst>
              <a:ext uri="{FF2B5EF4-FFF2-40B4-BE49-F238E27FC236}">
                <a16:creationId xmlns:a16="http://schemas.microsoft.com/office/drawing/2014/main" id="{42B7D290-002A-4466-B963-378B2B3A92F6}"/>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4211" name="Text Box 4">
            <a:extLst>
              <a:ext uri="{FF2B5EF4-FFF2-40B4-BE49-F238E27FC236}">
                <a16:creationId xmlns:a16="http://schemas.microsoft.com/office/drawing/2014/main" id="{37ED66A4-D974-4B93-8085-61E1F7B2F64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4212" name="Line 5">
            <a:extLst>
              <a:ext uri="{FF2B5EF4-FFF2-40B4-BE49-F238E27FC236}">
                <a16:creationId xmlns:a16="http://schemas.microsoft.com/office/drawing/2014/main" id="{B0FE1172-0344-4A8D-80FC-DD0EE7CB7FA9}"/>
              </a:ext>
            </a:extLst>
          </p:cNvPr>
          <p:cNvSpPr>
            <a:spLocks noChangeShapeType="1"/>
          </p:cNvSpPr>
          <p:nvPr/>
        </p:nvSpPr>
        <p:spPr bwMode="auto">
          <a:xfrm>
            <a:off x="7096126" y="3357563"/>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3" name="Line 6">
            <a:extLst>
              <a:ext uri="{FF2B5EF4-FFF2-40B4-BE49-F238E27FC236}">
                <a16:creationId xmlns:a16="http://schemas.microsoft.com/office/drawing/2014/main" id="{DCA5275A-3B32-4A91-B20B-99477189A78B}"/>
              </a:ext>
            </a:extLst>
          </p:cNvPr>
          <p:cNvSpPr>
            <a:spLocks noChangeShapeType="1"/>
          </p:cNvSpPr>
          <p:nvPr/>
        </p:nvSpPr>
        <p:spPr bwMode="auto">
          <a:xfrm flipH="1">
            <a:off x="8012114" y="3014663"/>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4" name="Rectangle 7">
            <a:extLst>
              <a:ext uri="{FF2B5EF4-FFF2-40B4-BE49-F238E27FC236}">
                <a16:creationId xmlns:a16="http://schemas.microsoft.com/office/drawing/2014/main" id="{70B61FB3-FD48-4827-95ED-B432E80D54F2}"/>
              </a:ext>
            </a:extLst>
          </p:cNvPr>
          <p:cNvSpPr>
            <a:spLocks noChangeArrowheads="1"/>
          </p:cNvSpPr>
          <p:nvPr/>
        </p:nvSpPr>
        <p:spPr bwMode="auto">
          <a:xfrm>
            <a:off x="7181850" y="3946021"/>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4215" name="Line 8">
            <a:extLst>
              <a:ext uri="{FF2B5EF4-FFF2-40B4-BE49-F238E27FC236}">
                <a16:creationId xmlns:a16="http://schemas.microsoft.com/office/drawing/2014/main" id="{54A18795-1007-4247-849B-298C338954D3}"/>
              </a:ext>
            </a:extLst>
          </p:cNvPr>
          <p:cNvSpPr>
            <a:spLocks noChangeShapeType="1"/>
          </p:cNvSpPr>
          <p:nvPr/>
        </p:nvSpPr>
        <p:spPr bwMode="auto">
          <a:xfrm>
            <a:off x="7712076" y="336232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6" name="Line 9">
            <a:extLst>
              <a:ext uri="{FF2B5EF4-FFF2-40B4-BE49-F238E27FC236}">
                <a16:creationId xmlns:a16="http://schemas.microsoft.com/office/drawing/2014/main" id="{1414138D-E2DD-445A-919C-67D7BB2BA7DD}"/>
              </a:ext>
            </a:extLst>
          </p:cNvPr>
          <p:cNvSpPr>
            <a:spLocks noChangeShapeType="1"/>
          </p:cNvSpPr>
          <p:nvPr/>
        </p:nvSpPr>
        <p:spPr bwMode="auto">
          <a:xfrm>
            <a:off x="7718426" y="43180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7" name="Text Box 10">
            <a:extLst>
              <a:ext uri="{FF2B5EF4-FFF2-40B4-BE49-F238E27FC236}">
                <a16:creationId xmlns:a16="http://schemas.microsoft.com/office/drawing/2014/main" id="{1B1A8E7C-807A-4CA3-9DE4-8B0CCA98D063}"/>
              </a:ext>
            </a:extLst>
          </p:cNvPr>
          <p:cNvSpPr txBox="1">
            <a:spLocks noChangeArrowheads="1"/>
          </p:cNvSpPr>
          <p:nvPr/>
        </p:nvSpPr>
        <p:spPr bwMode="auto">
          <a:xfrm>
            <a:off x="7372350" y="4819651"/>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PRP</a:t>
            </a:r>
          </a:p>
        </p:txBody>
      </p:sp>
      <p:sp>
        <p:nvSpPr>
          <p:cNvPr id="94218" name="Line 11">
            <a:extLst>
              <a:ext uri="{FF2B5EF4-FFF2-40B4-BE49-F238E27FC236}">
                <a16:creationId xmlns:a16="http://schemas.microsoft.com/office/drawing/2014/main" id="{C8379671-6886-40FD-8F95-FA99CEF6997F}"/>
              </a:ext>
            </a:extLst>
          </p:cNvPr>
          <p:cNvSpPr>
            <a:spLocks noChangeShapeType="1"/>
          </p:cNvSpPr>
          <p:nvPr/>
        </p:nvSpPr>
        <p:spPr bwMode="auto">
          <a:xfrm flipH="1">
            <a:off x="8210550" y="3043238"/>
            <a:ext cx="712788"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4219" name="Footer Placeholder 11">
            <a:extLst>
              <a:ext uri="{FF2B5EF4-FFF2-40B4-BE49-F238E27FC236}">
                <a16:creationId xmlns:a16="http://schemas.microsoft.com/office/drawing/2014/main" id="{0DD7FF0D-C619-4961-A155-E157FD4181EB}"/>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ACC85EA5-11CD-49DC-A95F-DA7CAF9945F4}"/>
              </a:ext>
            </a:extLst>
          </p:cNvPr>
          <p:cNvSpPr>
            <a:spLocks noGrp="1" noChangeArrowheads="1"/>
          </p:cNvSpPr>
          <p:nvPr>
            <p:ph type="title"/>
          </p:nvPr>
        </p:nvSpPr>
        <p:spPr>
          <a:xfrm>
            <a:off x="1752600" y="0"/>
            <a:ext cx="8915400" cy="762000"/>
          </a:xfrm>
        </p:spPr>
        <p:txBody>
          <a:bodyPr>
            <a:normAutofit/>
          </a:bodyPr>
          <a:lstStyle/>
          <a:p>
            <a:pPr eaLnBrk="1" hangingPunct="1"/>
            <a:r>
              <a:rPr lang="en-US" altLang="it-IT" sz="4000"/>
              <a:t>Temporal and Numerical Expressions</a:t>
            </a:r>
          </a:p>
        </p:txBody>
      </p:sp>
      <p:sp>
        <p:nvSpPr>
          <p:cNvPr id="27653" name="Rectangle 3">
            <a:extLst>
              <a:ext uri="{FF2B5EF4-FFF2-40B4-BE49-F238E27FC236}">
                <a16:creationId xmlns:a16="http://schemas.microsoft.com/office/drawing/2014/main" id="{FB292B23-531D-47D0-AC94-A25982EE5E8D}"/>
              </a:ext>
            </a:extLst>
          </p:cNvPr>
          <p:cNvSpPr>
            <a:spLocks noGrp="1" noChangeArrowheads="1"/>
          </p:cNvSpPr>
          <p:nvPr>
            <p:ph idx="1"/>
          </p:nvPr>
        </p:nvSpPr>
        <p:spPr/>
        <p:txBody>
          <a:bodyPr/>
          <a:lstStyle/>
          <a:p>
            <a:pPr eaLnBrk="1" hangingPunct="1">
              <a:defRPr/>
            </a:pPr>
            <a:r>
              <a:rPr lang="en-US" dirty="0">
                <a:ea typeface="+mn-ea"/>
                <a:cs typeface="+mn-cs"/>
              </a:rPr>
              <a:t>Temporals</a:t>
            </a:r>
          </a:p>
          <a:p>
            <a:pPr lvl="1" eaLnBrk="1" hangingPunct="1">
              <a:defRPr/>
            </a:pPr>
            <a:r>
              <a:rPr lang="en-US" dirty="0">
                <a:ea typeface="ＭＳ Ｐゴシック" charset="0"/>
              </a:rPr>
              <a:t>Find all the temporal expressions</a:t>
            </a:r>
          </a:p>
          <a:p>
            <a:pPr marL="457200" lvl="1" indent="0">
              <a:buNone/>
              <a:defRPr/>
            </a:pPr>
            <a:r>
              <a:rPr lang="en-US" dirty="0">
                <a:effectLst>
                  <a:outerShdw blurRad="38100" dist="38100" dir="2700000" algn="tl">
                    <a:srgbClr val="000000">
                      <a:alpha val="43137"/>
                    </a:srgbClr>
                  </a:outerShdw>
                </a:effectLst>
                <a:cs typeface="Calibri" panose="020F0502020204030204" pitchFamily="34" charset="0"/>
              </a:rPr>
              <a:t>	“May 1st”, "next Friday", "Easter eve", "my birthday" </a:t>
            </a:r>
            <a:endParaRPr lang="en-US" dirty="0">
              <a:ea typeface="ＭＳ Ｐゴシック" charset="0"/>
            </a:endParaRPr>
          </a:p>
          <a:p>
            <a:pPr lvl="1" eaLnBrk="1" hangingPunct="1">
              <a:defRPr/>
            </a:pPr>
            <a:r>
              <a:rPr lang="en-US" dirty="0">
                <a:ea typeface="ＭＳ Ｐゴシック" charset="0"/>
              </a:rPr>
              <a:t>Normalize them based on some reference point</a:t>
            </a:r>
          </a:p>
          <a:p>
            <a:pPr eaLnBrk="1" hangingPunct="1">
              <a:defRPr/>
            </a:pPr>
            <a:r>
              <a:rPr lang="en-US" dirty="0">
                <a:ea typeface="+mn-ea"/>
                <a:cs typeface="+mn-cs"/>
              </a:rPr>
              <a:t>Numerical Expressions</a:t>
            </a:r>
          </a:p>
          <a:p>
            <a:pPr lvl="1" eaLnBrk="1" hangingPunct="1">
              <a:defRPr/>
            </a:pPr>
            <a:r>
              <a:rPr lang="en-US" dirty="0">
                <a:ea typeface="ＭＳ Ｐゴシック" charset="0"/>
              </a:rPr>
              <a:t>Find all the expressions</a:t>
            </a:r>
          </a:p>
          <a:p>
            <a:pPr lvl="1" eaLnBrk="1" hangingPunct="1">
              <a:defRPr/>
            </a:pPr>
            <a:r>
              <a:rPr lang="en-US" dirty="0">
                <a:ea typeface="ＭＳ Ｐゴシック" charset="0"/>
              </a:rPr>
              <a:t>Classify by type</a:t>
            </a:r>
          </a:p>
          <a:p>
            <a:pPr lvl="1" eaLnBrk="1" hangingPunct="1">
              <a:defRPr/>
            </a:pPr>
            <a:r>
              <a:rPr lang="en-US" dirty="0">
                <a:ea typeface="ＭＳ Ｐゴシック" charset="0"/>
              </a:rPr>
              <a:t>Normalize</a:t>
            </a:r>
          </a:p>
        </p:txBody>
      </p:sp>
      <p:sp>
        <p:nvSpPr>
          <p:cNvPr id="16387" name="Footer Placeholder 4">
            <a:extLst>
              <a:ext uri="{FF2B5EF4-FFF2-40B4-BE49-F238E27FC236}">
                <a16:creationId xmlns:a16="http://schemas.microsoft.com/office/drawing/2014/main" id="{5F91D9DC-4FA1-40A2-BBA5-F6AC4B27E23E}"/>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3C4D8FE-0FF7-4B6E-B5AA-0073437AC0C8}"/>
              </a:ext>
            </a:extLst>
          </p:cNvPr>
          <p:cNvSpPr>
            <a:spLocks noGrp="1" noChangeArrowheads="1"/>
          </p:cNvSpPr>
          <p:nvPr>
            <p:ph type="title"/>
          </p:nvPr>
        </p:nvSpPr>
        <p:spPr/>
        <p:txBody>
          <a:bodyPr/>
          <a:lstStyle/>
          <a:p>
            <a:pPr eaLnBrk="1" hangingPunct="1"/>
            <a:r>
              <a:rPr lang="en-US" altLang="it-IT"/>
              <a:t>Backward Classification</a:t>
            </a:r>
          </a:p>
        </p:txBody>
      </p:sp>
      <p:sp>
        <p:nvSpPr>
          <p:cNvPr id="113667" name="Rectangle 3">
            <a:extLst>
              <a:ext uri="{FF2B5EF4-FFF2-40B4-BE49-F238E27FC236}">
                <a16:creationId xmlns:a16="http://schemas.microsoft.com/office/drawing/2014/main" id="{68E92735-DE5B-44CB-B90C-1A09C62ECE48}"/>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6259" name="Text Box 4">
            <a:extLst>
              <a:ext uri="{FF2B5EF4-FFF2-40B4-BE49-F238E27FC236}">
                <a16:creationId xmlns:a16="http://schemas.microsoft.com/office/drawing/2014/main" id="{BB72BDA1-96CB-423B-9E9B-BD5B40519BE3}"/>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endParaRPr lang="en-US" altLang="it-IT" sz="2400">
              <a:solidFill>
                <a:srgbClr val="CC0099"/>
              </a:solidFill>
            </a:endParaRPr>
          </a:p>
        </p:txBody>
      </p:sp>
      <p:sp>
        <p:nvSpPr>
          <p:cNvPr id="96260" name="Line 5">
            <a:extLst>
              <a:ext uri="{FF2B5EF4-FFF2-40B4-BE49-F238E27FC236}">
                <a16:creationId xmlns:a16="http://schemas.microsoft.com/office/drawing/2014/main" id="{3EC6A836-C42E-41C9-AA54-7B29F142C7B8}"/>
              </a:ext>
            </a:extLst>
          </p:cNvPr>
          <p:cNvSpPr>
            <a:spLocks noChangeShapeType="1"/>
          </p:cNvSpPr>
          <p:nvPr/>
        </p:nvSpPr>
        <p:spPr bwMode="auto">
          <a:xfrm>
            <a:off x="6583364" y="33464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1" name="Line 6">
            <a:extLst>
              <a:ext uri="{FF2B5EF4-FFF2-40B4-BE49-F238E27FC236}">
                <a16:creationId xmlns:a16="http://schemas.microsoft.com/office/drawing/2014/main" id="{CC5797BA-EF92-4A21-8E07-27783A0C0827}"/>
              </a:ext>
            </a:extLst>
          </p:cNvPr>
          <p:cNvSpPr>
            <a:spLocks noChangeShapeType="1"/>
          </p:cNvSpPr>
          <p:nvPr/>
        </p:nvSpPr>
        <p:spPr bwMode="auto">
          <a:xfrm flipH="1">
            <a:off x="7499351" y="3003550"/>
            <a:ext cx="149225"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2" name="Rectangle 7">
            <a:extLst>
              <a:ext uri="{FF2B5EF4-FFF2-40B4-BE49-F238E27FC236}">
                <a16:creationId xmlns:a16="http://schemas.microsoft.com/office/drawing/2014/main" id="{B6157195-466D-4D56-81A3-947003CD1111}"/>
              </a:ext>
            </a:extLst>
          </p:cNvPr>
          <p:cNvSpPr>
            <a:spLocks noChangeArrowheads="1"/>
          </p:cNvSpPr>
          <p:nvPr/>
        </p:nvSpPr>
        <p:spPr bwMode="auto">
          <a:xfrm>
            <a:off x="6669089" y="3934909"/>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6263" name="Line 8">
            <a:extLst>
              <a:ext uri="{FF2B5EF4-FFF2-40B4-BE49-F238E27FC236}">
                <a16:creationId xmlns:a16="http://schemas.microsoft.com/office/drawing/2014/main" id="{B8F8B4E6-51F6-40DB-BFCB-EE4B70305919}"/>
              </a:ext>
            </a:extLst>
          </p:cNvPr>
          <p:cNvSpPr>
            <a:spLocks noChangeShapeType="1"/>
          </p:cNvSpPr>
          <p:nvPr/>
        </p:nvSpPr>
        <p:spPr bwMode="auto">
          <a:xfrm>
            <a:off x="7199314" y="33512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4" name="Line 9">
            <a:extLst>
              <a:ext uri="{FF2B5EF4-FFF2-40B4-BE49-F238E27FC236}">
                <a16:creationId xmlns:a16="http://schemas.microsoft.com/office/drawing/2014/main" id="{A92A054D-697F-40CD-8456-FBDA976E7F53}"/>
              </a:ext>
            </a:extLst>
          </p:cNvPr>
          <p:cNvSpPr>
            <a:spLocks noChangeShapeType="1"/>
          </p:cNvSpPr>
          <p:nvPr/>
        </p:nvSpPr>
        <p:spPr bwMode="auto">
          <a:xfrm>
            <a:off x="7205664" y="43068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5" name="Text Box 10">
            <a:extLst>
              <a:ext uri="{FF2B5EF4-FFF2-40B4-BE49-F238E27FC236}">
                <a16:creationId xmlns:a16="http://schemas.microsoft.com/office/drawing/2014/main" id="{7AE0EF03-1594-458D-8146-095AC53E32C0}"/>
              </a:ext>
            </a:extLst>
          </p:cNvPr>
          <p:cNvSpPr txBox="1">
            <a:spLocks noChangeArrowheads="1"/>
          </p:cNvSpPr>
          <p:nvPr/>
        </p:nvSpPr>
        <p:spPr bwMode="auto">
          <a:xfrm>
            <a:off x="6859589" y="4808539"/>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a:t>
            </a:r>
          </a:p>
        </p:txBody>
      </p:sp>
      <p:sp>
        <p:nvSpPr>
          <p:cNvPr id="96266" name="Line 11">
            <a:extLst>
              <a:ext uri="{FF2B5EF4-FFF2-40B4-BE49-F238E27FC236}">
                <a16:creationId xmlns:a16="http://schemas.microsoft.com/office/drawing/2014/main" id="{12B4F81C-EA63-49CF-8273-D37363C4FC89}"/>
              </a:ext>
            </a:extLst>
          </p:cNvPr>
          <p:cNvSpPr>
            <a:spLocks noChangeShapeType="1"/>
          </p:cNvSpPr>
          <p:nvPr/>
        </p:nvSpPr>
        <p:spPr bwMode="auto">
          <a:xfrm flipH="1">
            <a:off x="7697789" y="3032126"/>
            <a:ext cx="712787" cy="8874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6267" name="Footer Placeholder 11">
            <a:extLst>
              <a:ext uri="{FF2B5EF4-FFF2-40B4-BE49-F238E27FC236}">
                <a16:creationId xmlns:a16="http://schemas.microsoft.com/office/drawing/2014/main" id="{704C0131-FA74-4BED-B58E-AAB42FC70BF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A3A79DD-0714-4158-8745-5DBDE121B8C4}"/>
              </a:ext>
            </a:extLst>
          </p:cNvPr>
          <p:cNvSpPr>
            <a:spLocks noGrp="1" noChangeArrowheads="1"/>
          </p:cNvSpPr>
          <p:nvPr>
            <p:ph type="title"/>
          </p:nvPr>
        </p:nvSpPr>
        <p:spPr/>
        <p:txBody>
          <a:bodyPr/>
          <a:lstStyle/>
          <a:p>
            <a:pPr eaLnBrk="1" hangingPunct="1"/>
            <a:r>
              <a:rPr lang="en-US" altLang="it-IT"/>
              <a:t>Backward Classification</a:t>
            </a:r>
          </a:p>
        </p:txBody>
      </p:sp>
      <p:sp>
        <p:nvSpPr>
          <p:cNvPr id="115715" name="Rectangle 3">
            <a:extLst>
              <a:ext uri="{FF2B5EF4-FFF2-40B4-BE49-F238E27FC236}">
                <a16:creationId xmlns:a16="http://schemas.microsoft.com/office/drawing/2014/main" id="{1B829E10-8911-4417-9122-AF7465C656F1}"/>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98307" name="Text Box 4">
            <a:extLst>
              <a:ext uri="{FF2B5EF4-FFF2-40B4-BE49-F238E27FC236}">
                <a16:creationId xmlns:a16="http://schemas.microsoft.com/office/drawing/2014/main" id="{CFC0D92E-E24F-488D-95BD-9CEE674BC9DE}"/>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98308" name="Line 5">
            <a:extLst>
              <a:ext uri="{FF2B5EF4-FFF2-40B4-BE49-F238E27FC236}">
                <a16:creationId xmlns:a16="http://schemas.microsoft.com/office/drawing/2014/main" id="{08B1DB43-6E93-4996-B41C-8E7DAC246193}"/>
              </a:ext>
            </a:extLst>
          </p:cNvPr>
          <p:cNvSpPr>
            <a:spLocks noChangeShapeType="1"/>
          </p:cNvSpPr>
          <p:nvPr/>
        </p:nvSpPr>
        <p:spPr bwMode="auto">
          <a:xfrm>
            <a:off x="6094414" y="33607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09" name="Line 6">
            <a:extLst>
              <a:ext uri="{FF2B5EF4-FFF2-40B4-BE49-F238E27FC236}">
                <a16:creationId xmlns:a16="http://schemas.microsoft.com/office/drawing/2014/main" id="{834FAE87-336D-4061-B5C3-7270F70D26A4}"/>
              </a:ext>
            </a:extLst>
          </p:cNvPr>
          <p:cNvSpPr>
            <a:spLocks noChangeShapeType="1"/>
          </p:cNvSpPr>
          <p:nvPr/>
        </p:nvSpPr>
        <p:spPr bwMode="auto">
          <a:xfrm flipH="1">
            <a:off x="7010400" y="3017838"/>
            <a:ext cx="247650"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0" name="Rectangle 7">
            <a:extLst>
              <a:ext uri="{FF2B5EF4-FFF2-40B4-BE49-F238E27FC236}">
                <a16:creationId xmlns:a16="http://schemas.microsoft.com/office/drawing/2014/main" id="{AEDC80BE-94AE-455C-85E7-048BA5665E47}"/>
              </a:ext>
            </a:extLst>
          </p:cNvPr>
          <p:cNvSpPr>
            <a:spLocks noChangeArrowheads="1"/>
          </p:cNvSpPr>
          <p:nvPr/>
        </p:nvSpPr>
        <p:spPr bwMode="auto">
          <a:xfrm>
            <a:off x="6180139" y="3949196"/>
            <a:ext cx="1106487"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98311" name="Line 8">
            <a:extLst>
              <a:ext uri="{FF2B5EF4-FFF2-40B4-BE49-F238E27FC236}">
                <a16:creationId xmlns:a16="http://schemas.microsoft.com/office/drawing/2014/main" id="{FA2D2E6E-98D3-4213-A952-CF7201BC0335}"/>
              </a:ext>
            </a:extLst>
          </p:cNvPr>
          <p:cNvSpPr>
            <a:spLocks noChangeShapeType="1"/>
          </p:cNvSpPr>
          <p:nvPr/>
        </p:nvSpPr>
        <p:spPr bwMode="auto">
          <a:xfrm>
            <a:off x="6710364" y="33655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2" name="Line 9">
            <a:extLst>
              <a:ext uri="{FF2B5EF4-FFF2-40B4-BE49-F238E27FC236}">
                <a16:creationId xmlns:a16="http://schemas.microsoft.com/office/drawing/2014/main" id="{90D9D642-DDA7-4C9C-A264-5B20AAD373F0}"/>
              </a:ext>
            </a:extLst>
          </p:cNvPr>
          <p:cNvSpPr>
            <a:spLocks noChangeShapeType="1"/>
          </p:cNvSpPr>
          <p:nvPr/>
        </p:nvSpPr>
        <p:spPr bwMode="auto">
          <a:xfrm>
            <a:off x="6716714" y="43211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3" name="Text Box 10">
            <a:extLst>
              <a:ext uri="{FF2B5EF4-FFF2-40B4-BE49-F238E27FC236}">
                <a16:creationId xmlns:a16="http://schemas.microsoft.com/office/drawing/2014/main" id="{CDD2ED2F-6BF2-4DD9-B0A6-BFBD702F4A0F}"/>
              </a:ext>
            </a:extLst>
          </p:cNvPr>
          <p:cNvSpPr txBox="1">
            <a:spLocks noChangeArrowheads="1"/>
          </p:cNvSpPr>
          <p:nvPr/>
        </p:nvSpPr>
        <p:spPr bwMode="auto">
          <a:xfrm>
            <a:off x="6370639" y="4822826"/>
            <a:ext cx="70643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TO</a:t>
            </a:r>
          </a:p>
        </p:txBody>
      </p:sp>
      <p:sp>
        <p:nvSpPr>
          <p:cNvPr id="98314" name="Line 11">
            <a:extLst>
              <a:ext uri="{FF2B5EF4-FFF2-40B4-BE49-F238E27FC236}">
                <a16:creationId xmlns:a16="http://schemas.microsoft.com/office/drawing/2014/main" id="{D0E85395-5DA2-4986-80A8-875FE1D5262A}"/>
              </a:ext>
            </a:extLst>
          </p:cNvPr>
          <p:cNvSpPr>
            <a:spLocks noChangeShapeType="1"/>
          </p:cNvSpPr>
          <p:nvPr/>
        </p:nvSpPr>
        <p:spPr bwMode="auto">
          <a:xfrm flipH="1">
            <a:off x="7208839" y="3046413"/>
            <a:ext cx="55403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98315" name="Footer Placeholder 11">
            <a:extLst>
              <a:ext uri="{FF2B5EF4-FFF2-40B4-BE49-F238E27FC236}">
                <a16:creationId xmlns:a16="http://schemas.microsoft.com/office/drawing/2014/main" id="{8B318E9E-396B-4161-BDCD-7D4069835E7C}"/>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FADD7BDF-E766-42EE-87AF-B3EA406176DA}"/>
              </a:ext>
            </a:extLst>
          </p:cNvPr>
          <p:cNvSpPr>
            <a:spLocks noGrp="1" noChangeArrowheads="1"/>
          </p:cNvSpPr>
          <p:nvPr>
            <p:ph type="title"/>
          </p:nvPr>
        </p:nvSpPr>
        <p:spPr/>
        <p:txBody>
          <a:bodyPr/>
          <a:lstStyle/>
          <a:p>
            <a:pPr eaLnBrk="1" hangingPunct="1"/>
            <a:r>
              <a:rPr lang="en-US" altLang="it-IT"/>
              <a:t>Backward Classification</a:t>
            </a:r>
          </a:p>
        </p:txBody>
      </p:sp>
      <p:sp>
        <p:nvSpPr>
          <p:cNvPr id="117763" name="Rectangle 3">
            <a:extLst>
              <a:ext uri="{FF2B5EF4-FFF2-40B4-BE49-F238E27FC236}">
                <a16:creationId xmlns:a16="http://schemas.microsoft.com/office/drawing/2014/main" id="{53D795F8-D1FC-4C1B-B452-99A16497217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0355" name="Text Box 4">
            <a:extLst>
              <a:ext uri="{FF2B5EF4-FFF2-40B4-BE49-F238E27FC236}">
                <a16:creationId xmlns:a16="http://schemas.microsoft.com/office/drawing/2014/main" id="{038B5830-1EBF-4F3E-8937-5E57DBF306CD}"/>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0356" name="Line 5">
            <a:extLst>
              <a:ext uri="{FF2B5EF4-FFF2-40B4-BE49-F238E27FC236}">
                <a16:creationId xmlns:a16="http://schemas.microsoft.com/office/drawing/2014/main" id="{5BD83F83-3214-4F29-AF6B-4A03CB12D982}"/>
              </a:ext>
            </a:extLst>
          </p:cNvPr>
          <p:cNvSpPr>
            <a:spLocks noChangeShapeType="1"/>
          </p:cNvSpPr>
          <p:nvPr/>
        </p:nvSpPr>
        <p:spPr bwMode="auto">
          <a:xfrm>
            <a:off x="5375276"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7" name="Line 6">
            <a:extLst>
              <a:ext uri="{FF2B5EF4-FFF2-40B4-BE49-F238E27FC236}">
                <a16:creationId xmlns:a16="http://schemas.microsoft.com/office/drawing/2014/main" id="{C6558592-B620-43B8-BAF0-7C13F6CB7707}"/>
              </a:ext>
            </a:extLst>
          </p:cNvPr>
          <p:cNvSpPr>
            <a:spLocks noChangeShapeType="1"/>
          </p:cNvSpPr>
          <p:nvPr/>
        </p:nvSpPr>
        <p:spPr bwMode="auto">
          <a:xfrm flipH="1">
            <a:off x="6291264" y="3041650"/>
            <a:ext cx="503237" cy="876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58" name="Rectangle 7">
            <a:extLst>
              <a:ext uri="{FF2B5EF4-FFF2-40B4-BE49-F238E27FC236}">
                <a16:creationId xmlns:a16="http://schemas.microsoft.com/office/drawing/2014/main" id="{E762B19A-9F20-4D71-92ED-612CD469A75B}"/>
              </a:ext>
            </a:extLst>
          </p:cNvPr>
          <p:cNvSpPr>
            <a:spLocks noChangeArrowheads="1"/>
          </p:cNvSpPr>
          <p:nvPr/>
        </p:nvSpPr>
        <p:spPr bwMode="auto">
          <a:xfrm>
            <a:off x="5461000"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0359" name="Line 8">
            <a:extLst>
              <a:ext uri="{FF2B5EF4-FFF2-40B4-BE49-F238E27FC236}">
                <a16:creationId xmlns:a16="http://schemas.microsoft.com/office/drawing/2014/main" id="{102FF84A-93F1-4079-A7AB-6262FA5B3DE1}"/>
              </a:ext>
            </a:extLst>
          </p:cNvPr>
          <p:cNvSpPr>
            <a:spLocks noChangeShapeType="1"/>
          </p:cNvSpPr>
          <p:nvPr/>
        </p:nvSpPr>
        <p:spPr bwMode="auto">
          <a:xfrm>
            <a:off x="5991226"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0" name="Line 9">
            <a:extLst>
              <a:ext uri="{FF2B5EF4-FFF2-40B4-BE49-F238E27FC236}">
                <a16:creationId xmlns:a16="http://schemas.microsoft.com/office/drawing/2014/main" id="{B8C44AEC-8F05-472C-BC03-D9C909C87B07}"/>
              </a:ext>
            </a:extLst>
          </p:cNvPr>
          <p:cNvSpPr>
            <a:spLocks noChangeShapeType="1"/>
          </p:cNvSpPr>
          <p:nvPr/>
        </p:nvSpPr>
        <p:spPr bwMode="auto">
          <a:xfrm>
            <a:off x="5997576"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1" name="Text Box 10">
            <a:extLst>
              <a:ext uri="{FF2B5EF4-FFF2-40B4-BE49-F238E27FC236}">
                <a16:creationId xmlns:a16="http://schemas.microsoft.com/office/drawing/2014/main" id="{966688EE-A376-40B8-80AF-B00BBE76C664}"/>
              </a:ext>
            </a:extLst>
          </p:cNvPr>
          <p:cNvSpPr txBox="1">
            <a:spLocks noChangeArrowheads="1"/>
          </p:cNvSpPr>
          <p:nvPr/>
        </p:nvSpPr>
        <p:spPr bwMode="auto">
          <a:xfrm>
            <a:off x="5651501" y="4846639"/>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0362" name="Line 11">
            <a:extLst>
              <a:ext uri="{FF2B5EF4-FFF2-40B4-BE49-F238E27FC236}">
                <a16:creationId xmlns:a16="http://schemas.microsoft.com/office/drawing/2014/main" id="{BDB24BB6-E55F-471C-987D-31137C8F0E3E}"/>
              </a:ext>
            </a:extLst>
          </p:cNvPr>
          <p:cNvSpPr>
            <a:spLocks noChangeShapeType="1"/>
          </p:cNvSpPr>
          <p:nvPr/>
        </p:nvSpPr>
        <p:spPr bwMode="auto">
          <a:xfrm flipH="1">
            <a:off x="6489700" y="3021014"/>
            <a:ext cx="73660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0363" name="Footer Placeholder 11">
            <a:extLst>
              <a:ext uri="{FF2B5EF4-FFF2-40B4-BE49-F238E27FC236}">
                <a16:creationId xmlns:a16="http://schemas.microsoft.com/office/drawing/2014/main" id="{071BE372-7A22-4343-A84B-79D96DB3FD0A}"/>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9111C7E-8EEA-4A88-8B4C-CB31722E5D68}"/>
              </a:ext>
            </a:extLst>
          </p:cNvPr>
          <p:cNvSpPr>
            <a:spLocks noGrp="1" noChangeArrowheads="1"/>
          </p:cNvSpPr>
          <p:nvPr>
            <p:ph type="title"/>
          </p:nvPr>
        </p:nvSpPr>
        <p:spPr/>
        <p:txBody>
          <a:bodyPr/>
          <a:lstStyle/>
          <a:p>
            <a:pPr eaLnBrk="1" hangingPunct="1"/>
            <a:r>
              <a:rPr lang="en-US" altLang="it-IT"/>
              <a:t>Backward Classification</a:t>
            </a:r>
          </a:p>
        </p:txBody>
      </p:sp>
      <p:sp>
        <p:nvSpPr>
          <p:cNvPr id="119811" name="Rectangle 3">
            <a:extLst>
              <a:ext uri="{FF2B5EF4-FFF2-40B4-BE49-F238E27FC236}">
                <a16:creationId xmlns:a16="http://schemas.microsoft.com/office/drawing/2014/main" id="{D0E3C023-0F25-4A58-804E-63EDFA50CF40}"/>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2403" name="Text Box 4">
            <a:extLst>
              <a:ext uri="{FF2B5EF4-FFF2-40B4-BE49-F238E27FC236}">
                <a16:creationId xmlns:a16="http://schemas.microsoft.com/office/drawing/2014/main" id="{849848C0-E7BF-4247-AC91-12941CDD65EF}"/>
              </a:ext>
            </a:extLst>
          </p:cNvPr>
          <p:cNvSpPr txBox="1">
            <a:spLocks noChangeArrowheads="1"/>
          </p:cNvSpPr>
          <p:nvPr/>
        </p:nvSpPr>
        <p:spPr bwMode="auto">
          <a:xfrm>
            <a:off x="23179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2404" name="Line 5">
            <a:extLst>
              <a:ext uri="{FF2B5EF4-FFF2-40B4-BE49-F238E27FC236}">
                <a16:creationId xmlns:a16="http://schemas.microsoft.com/office/drawing/2014/main" id="{0D933F0C-EF87-4631-B8B8-F3660B4BD948}"/>
              </a:ext>
            </a:extLst>
          </p:cNvPr>
          <p:cNvSpPr>
            <a:spLocks noChangeShapeType="1"/>
          </p:cNvSpPr>
          <p:nvPr/>
        </p:nvSpPr>
        <p:spPr bwMode="auto">
          <a:xfrm>
            <a:off x="4546601" y="33845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5" name="Line 6">
            <a:extLst>
              <a:ext uri="{FF2B5EF4-FFF2-40B4-BE49-F238E27FC236}">
                <a16:creationId xmlns:a16="http://schemas.microsoft.com/office/drawing/2014/main" id="{E769DD67-5968-472D-9760-55868458D97A}"/>
              </a:ext>
            </a:extLst>
          </p:cNvPr>
          <p:cNvSpPr>
            <a:spLocks noChangeShapeType="1"/>
          </p:cNvSpPr>
          <p:nvPr/>
        </p:nvSpPr>
        <p:spPr bwMode="auto">
          <a:xfrm flipH="1">
            <a:off x="5462589" y="3030538"/>
            <a:ext cx="661987" cy="8874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6" name="Rectangle 7">
            <a:extLst>
              <a:ext uri="{FF2B5EF4-FFF2-40B4-BE49-F238E27FC236}">
                <a16:creationId xmlns:a16="http://schemas.microsoft.com/office/drawing/2014/main" id="{4D93FF9F-B7A6-4C7D-A5CA-6BA28C7D9ECE}"/>
              </a:ext>
            </a:extLst>
          </p:cNvPr>
          <p:cNvSpPr>
            <a:spLocks noChangeArrowheads="1"/>
          </p:cNvSpPr>
          <p:nvPr/>
        </p:nvSpPr>
        <p:spPr bwMode="auto">
          <a:xfrm>
            <a:off x="4632325" y="39730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2407" name="Line 8">
            <a:extLst>
              <a:ext uri="{FF2B5EF4-FFF2-40B4-BE49-F238E27FC236}">
                <a16:creationId xmlns:a16="http://schemas.microsoft.com/office/drawing/2014/main" id="{B3617FF8-D5F5-4384-A1FB-39B9E6CC6E36}"/>
              </a:ext>
            </a:extLst>
          </p:cNvPr>
          <p:cNvSpPr>
            <a:spLocks noChangeShapeType="1"/>
          </p:cNvSpPr>
          <p:nvPr/>
        </p:nvSpPr>
        <p:spPr bwMode="auto">
          <a:xfrm>
            <a:off x="5162551" y="33893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8" name="Line 9">
            <a:extLst>
              <a:ext uri="{FF2B5EF4-FFF2-40B4-BE49-F238E27FC236}">
                <a16:creationId xmlns:a16="http://schemas.microsoft.com/office/drawing/2014/main" id="{CB4EF9FC-C5A6-45BE-9620-65290ECDDE8B}"/>
              </a:ext>
            </a:extLst>
          </p:cNvPr>
          <p:cNvSpPr>
            <a:spLocks noChangeShapeType="1"/>
          </p:cNvSpPr>
          <p:nvPr/>
        </p:nvSpPr>
        <p:spPr bwMode="auto">
          <a:xfrm>
            <a:off x="5168901" y="43449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09" name="Text Box 10">
            <a:extLst>
              <a:ext uri="{FF2B5EF4-FFF2-40B4-BE49-F238E27FC236}">
                <a16:creationId xmlns:a16="http://schemas.microsoft.com/office/drawing/2014/main" id="{86D771D1-FC3C-43C3-83D0-8E10D4AEB5E3}"/>
              </a:ext>
            </a:extLst>
          </p:cNvPr>
          <p:cNvSpPr txBox="1">
            <a:spLocks noChangeArrowheads="1"/>
          </p:cNvSpPr>
          <p:nvPr/>
        </p:nvSpPr>
        <p:spPr bwMode="auto">
          <a:xfrm>
            <a:off x="4822825" y="48466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CC</a:t>
            </a:r>
          </a:p>
        </p:txBody>
      </p:sp>
      <p:sp>
        <p:nvSpPr>
          <p:cNvPr id="102410" name="Line 11">
            <a:extLst>
              <a:ext uri="{FF2B5EF4-FFF2-40B4-BE49-F238E27FC236}">
                <a16:creationId xmlns:a16="http://schemas.microsoft.com/office/drawing/2014/main" id="{8CB96C34-439E-4597-889C-8FC4B1D5F2D5}"/>
              </a:ext>
            </a:extLst>
          </p:cNvPr>
          <p:cNvSpPr>
            <a:spLocks noChangeShapeType="1"/>
          </p:cNvSpPr>
          <p:nvPr/>
        </p:nvSpPr>
        <p:spPr bwMode="auto">
          <a:xfrm flipH="1">
            <a:off x="5661025" y="3021014"/>
            <a:ext cx="1212850" cy="9366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2411" name="Footer Placeholder 11">
            <a:extLst>
              <a:ext uri="{FF2B5EF4-FFF2-40B4-BE49-F238E27FC236}">
                <a16:creationId xmlns:a16="http://schemas.microsoft.com/office/drawing/2014/main" id="{FB6FB21D-978D-45BB-8A30-5210C468B2B0}"/>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AB70DD42-15DD-47C5-8934-63D52F364E84}"/>
              </a:ext>
            </a:extLst>
          </p:cNvPr>
          <p:cNvSpPr>
            <a:spLocks noGrp="1" noChangeArrowheads="1"/>
          </p:cNvSpPr>
          <p:nvPr>
            <p:ph type="title"/>
          </p:nvPr>
        </p:nvSpPr>
        <p:spPr/>
        <p:txBody>
          <a:bodyPr/>
          <a:lstStyle/>
          <a:p>
            <a:pPr eaLnBrk="1" hangingPunct="1"/>
            <a:r>
              <a:rPr lang="en-US" altLang="it-IT"/>
              <a:t>Backward Classification</a:t>
            </a:r>
          </a:p>
        </p:txBody>
      </p:sp>
      <p:sp>
        <p:nvSpPr>
          <p:cNvPr id="121859" name="Rectangle 3">
            <a:extLst>
              <a:ext uri="{FF2B5EF4-FFF2-40B4-BE49-F238E27FC236}">
                <a16:creationId xmlns:a16="http://schemas.microsoft.com/office/drawing/2014/main" id="{CB501ABF-F9FE-40CA-877A-45206DFF999B}"/>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4451" name="Text Box 4">
            <a:extLst>
              <a:ext uri="{FF2B5EF4-FFF2-40B4-BE49-F238E27FC236}">
                <a16:creationId xmlns:a16="http://schemas.microsoft.com/office/drawing/2014/main" id="{C22CEA1A-219A-4FA9-AD00-1C310EAEB273}"/>
              </a:ext>
            </a:extLst>
          </p:cNvPr>
          <p:cNvSpPr txBox="1">
            <a:spLocks noChangeArrowheads="1"/>
          </p:cNvSpPr>
          <p:nvPr/>
        </p:nvSpPr>
        <p:spPr bwMode="auto">
          <a:xfrm>
            <a:off x="2330616" y="2687638"/>
            <a:ext cx="778159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4452" name="Line 5">
            <a:extLst>
              <a:ext uri="{FF2B5EF4-FFF2-40B4-BE49-F238E27FC236}">
                <a16:creationId xmlns:a16="http://schemas.microsoft.com/office/drawing/2014/main" id="{CE9221AD-3E2F-4DB8-B504-003E9A13A769}"/>
              </a:ext>
            </a:extLst>
          </p:cNvPr>
          <p:cNvSpPr>
            <a:spLocks noChangeShapeType="1"/>
          </p:cNvSpPr>
          <p:nvPr/>
        </p:nvSpPr>
        <p:spPr bwMode="auto">
          <a:xfrm>
            <a:off x="39370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3" name="Line 6">
            <a:extLst>
              <a:ext uri="{FF2B5EF4-FFF2-40B4-BE49-F238E27FC236}">
                <a16:creationId xmlns:a16="http://schemas.microsoft.com/office/drawing/2014/main" id="{C7EAC69E-CBFE-4C5E-A9D4-436947DE049F}"/>
              </a:ext>
            </a:extLst>
          </p:cNvPr>
          <p:cNvSpPr>
            <a:spLocks noChangeShapeType="1"/>
          </p:cNvSpPr>
          <p:nvPr/>
        </p:nvSpPr>
        <p:spPr bwMode="auto">
          <a:xfrm flipH="1">
            <a:off x="48529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4" name="Rectangle 7">
            <a:extLst>
              <a:ext uri="{FF2B5EF4-FFF2-40B4-BE49-F238E27FC236}">
                <a16:creationId xmlns:a16="http://schemas.microsoft.com/office/drawing/2014/main" id="{2A178D83-FC5E-4B2D-AE82-EA0742292D15}"/>
              </a:ext>
            </a:extLst>
          </p:cNvPr>
          <p:cNvSpPr>
            <a:spLocks noChangeArrowheads="1"/>
          </p:cNvSpPr>
          <p:nvPr/>
        </p:nvSpPr>
        <p:spPr bwMode="auto">
          <a:xfrm>
            <a:off x="40227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4455" name="Line 8">
            <a:extLst>
              <a:ext uri="{FF2B5EF4-FFF2-40B4-BE49-F238E27FC236}">
                <a16:creationId xmlns:a16="http://schemas.microsoft.com/office/drawing/2014/main" id="{50513D2D-5D98-4503-87C5-3E45DCB9BE74}"/>
              </a:ext>
            </a:extLst>
          </p:cNvPr>
          <p:cNvSpPr>
            <a:spLocks noChangeShapeType="1"/>
          </p:cNvSpPr>
          <p:nvPr/>
        </p:nvSpPr>
        <p:spPr bwMode="auto">
          <a:xfrm>
            <a:off x="45529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6" name="Line 9">
            <a:extLst>
              <a:ext uri="{FF2B5EF4-FFF2-40B4-BE49-F238E27FC236}">
                <a16:creationId xmlns:a16="http://schemas.microsoft.com/office/drawing/2014/main" id="{C78EE436-E5CD-4F1B-A339-45970168ABD3}"/>
              </a:ext>
            </a:extLst>
          </p:cNvPr>
          <p:cNvSpPr>
            <a:spLocks noChangeShapeType="1"/>
          </p:cNvSpPr>
          <p:nvPr/>
        </p:nvSpPr>
        <p:spPr bwMode="auto">
          <a:xfrm>
            <a:off x="45593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7" name="Text Box 10">
            <a:extLst>
              <a:ext uri="{FF2B5EF4-FFF2-40B4-BE49-F238E27FC236}">
                <a16:creationId xmlns:a16="http://schemas.microsoft.com/office/drawing/2014/main" id="{F0323A6B-BFC2-4FC8-A44A-BD7445A21D51}"/>
              </a:ext>
            </a:extLst>
          </p:cNvPr>
          <p:cNvSpPr txBox="1">
            <a:spLocks noChangeArrowheads="1"/>
          </p:cNvSpPr>
          <p:nvPr/>
        </p:nvSpPr>
        <p:spPr bwMode="auto">
          <a:xfrm>
            <a:off x="4213226" y="4835526"/>
            <a:ext cx="9636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4458" name="Line 11">
            <a:extLst>
              <a:ext uri="{FF2B5EF4-FFF2-40B4-BE49-F238E27FC236}">
                <a16:creationId xmlns:a16="http://schemas.microsoft.com/office/drawing/2014/main" id="{40D09FAF-4788-4621-8C47-297DFDD7D47A}"/>
              </a:ext>
            </a:extLst>
          </p:cNvPr>
          <p:cNvSpPr>
            <a:spLocks noChangeShapeType="1"/>
          </p:cNvSpPr>
          <p:nvPr/>
        </p:nvSpPr>
        <p:spPr bwMode="auto">
          <a:xfrm flipH="1">
            <a:off x="50514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4459" name="Footer Placeholder 11">
            <a:extLst>
              <a:ext uri="{FF2B5EF4-FFF2-40B4-BE49-F238E27FC236}">
                <a16:creationId xmlns:a16="http://schemas.microsoft.com/office/drawing/2014/main" id="{DA67BDB8-F7F8-4703-8DF5-ED28FE24BE4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AE391AC-853C-47D3-B9EB-0B0E351B00CC}"/>
              </a:ext>
            </a:extLst>
          </p:cNvPr>
          <p:cNvSpPr>
            <a:spLocks noGrp="1" noChangeArrowheads="1"/>
          </p:cNvSpPr>
          <p:nvPr>
            <p:ph type="title"/>
          </p:nvPr>
        </p:nvSpPr>
        <p:spPr/>
        <p:txBody>
          <a:bodyPr/>
          <a:lstStyle/>
          <a:p>
            <a:pPr eaLnBrk="1" hangingPunct="1"/>
            <a:r>
              <a:rPr lang="en-US" altLang="it-IT"/>
              <a:t>Backward Classification</a:t>
            </a:r>
          </a:p>
        </p:txBody>
      </p:sp>
      <p:sp>
        <p:nvSpPr>
          <p:cNvPr id="123907" name="Rectangle 3">
            <a:extLst>
              <a:ext uri="{FF2B5EF4-FFF2-40B4-BE49-F238E27FC236}">
                <a16:creationId xmlns:a16="http://schemas.microsoft.com/office/drawing/2014/main" id="{AC250E0C-DE2A-4253-A06F-4643247454D7}"/>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6499" name="Text Box 4">
            <a:extLst>
              <a:ext uri="{FF2B5EF4-FFF2-40B4-BE49-F238E27FC236}">
                <a16:creationId xmlns:a16="http://schemas.microsoft.com/office/drawing/2014/main" id="{D26773BD-EDD2-4BAE-9459-C004BF84CA45}"/>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6500" name="Line 5">
            <a:extLst>
              <a:ext uri="{FF2B5EF4-FFF2-40B4-BE49-F238E27FC236}">
                <a16:creationId xmlns:a16="http://schemas.microsoft.com/office/drawing/2014/main" id="{FFFBE2E2-D522-443F-B02B-DDBC9C13A2F6}"/>
              </a:ext>
            </a:extLst>
          </p:cNvPr>
          <p:cNvSpPr>
            <a:spLocks noChangeShapeType="1"/>
          </p:cNvSpPr>
          <p:nvPr/>
        </p:nvSpPr>
        <p:spPr bwMode="auto">
          <a:xfrm>
            <a:off x="3327401" y="33734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1" name="Line 6">
            <a:extLst>
              <a:ext uri="{FF2B5EF4-FFF2-40B4-BE49-F238E27FC236}">
                <a16:creationId xmlns:a16="http://schemas.microsoft.com/office/drawing/2014/main" id="{8C78699A-178E-4D39-8965-80988E67E881}"/>
              </a:ext>
            </a:extLst>
          </p:cNvPr>
          <p:cNvSpPr>
            <a:spLocks noChangeShapeType="1"/>
          </p:cNvSpPr>
          <p:nvPr/>
        </p:nvSpPr>
        <p:spPr bwMode="auto">
          <a:xfrm flipH="1">
            <a:off x="4243388" y="3032126"/>
            <a:ext cx="393700" cy="8747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2" name="Rectangle 7">
            <a:extLst>
              <a:ext uri="{FF2B5EF4-FFF2-40B4-BE49-F238E27FC236}">
                <a16:creationId xmlns:a16="http://schemas.microsoft.com/office/drawing/2014/main" id="{A8E2202D-59BD-4112-98AE-F95F566358C1}"/>
              </a:ext>
            </a:extLst>
          </p:cNvPr>
          <p:cNvSpPr>
            <a:spLocks noChangeArrowheads="1"/>
          </p:cNvSpPr>
          <p:nvPr/>
        </p:nvSpPr>
        <p:spPr bwMode="auto">
          <a:xfrm>
            <a:off x="3413125" y="39618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6503" name="Line 8">
            <a:extLst>
              <a:ext uri="{FF2B5EF4-FFF2-40B4-BE49-F238E27FC236}">
                <a16:creationId xmlns:a16="http://schemas.microsoft.com/office/drawing/2014/main" id="{B97EA394-BF22-498C-BC36-7235BA40D315}"/>
              </a:ext>
            </a:extLst>
          </p:cNvPr>
          <p:cNvSpPr>
            <a:spLocks noChangeShapeType="1"/>
          </p:cNvSpPr>
          <p:nvPr/>
        </p:nvSpPr>
        <p:spPr bwMode="auto">
          <a:xfrm>
            <a:off x="3943351" y="33782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4" name="Line 9">
            <a:extLst>
              <a:ext uri="{FF2B5EF4-FFF2-40B4-BE49-F238E27FC236}">
                <a16:creationId xmlns:a16="http://schemas.microsoft.com/office/drawing/2014/main" id="{8F69EFFF-38AF-4DD2-A212-9551ACD693D1}"/>
              </a:ext>
            </a:extLst>
          </p:cNvPr>
          <p:cNvSpPr>
            <a:spLocks noChangeShapeType="1"/>
          </p:cNvSpPr>
          <p:nvPr/>
        </p:nvSpPr>
        <p:spPr bwMode="auto">
          <a:xfrm>
            <a:off x="3949701" y="43338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5" name="Text Box 10">
            <a:extLst>
              <a:ext uri="{FF2B5EF4-FFF2-40B4-BE49-F238E27FC236}">
                <a16:creationId xmlns:a16="http://schemas.microsoft.com/office/drawing/2014/main" id="{83143EA4-D40E-48D1-91DE-CC42F3B0403F}"/>
              </a:ext>
            </a:extLst>
          </p:cNvPr>
          <p:cNvSpPr txBox="1">
            <a:spLocks noChangeArrowheads="1"/>
          </p:cNvSpPr>
          <p:nvPr/>
        </p:nvSpPr>
        <p:spPr bwMode="auto">
          <a:xfrm>
            <a:off x="3603625" y="4835526"/>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DT</a:t>
            </a:r>
          </a:p>
        </p:txBody>
      </p:sp>
      <p:sp>
        <p:nvSpPr>
          <p:cNvPr id="106506" name="Line 11">
            <a:extLst>
              <a:ext uri="{FF2B5EF4-FFF2-40B4-BE49-F238E27FC236}">
                <a16:creationId xmlns:a16="http://schemas.microsoft.com/office/drawing/2014/main" id="{247D3A14-C4D9-4385-8C85-B3DF369FC831}"/>
              </a:ext>
            </a:extLst>
          </p:cNvPr>
          <p:cNvSpPr>
            <a:spLocks noChangeShapeType="1"/>
          </p:cNvSpPr>
          <p:nvPr/>
        </p:nvSpPr>
        <p:spPr bwMode="auto">
          <a:xfrm flipH="1">
            <a:off x="4441826" y="3046413"/>
            <a:ext cx="9318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6507" name="Footer Placeholder 11">
            <a:extLst>
              <a:ext uri="{FF2B5EF4-FFF2-40B4-BE49-F238E27FC236}">
                <a16:creationId xmlns:a16="http://schemas.microsoft.com/office/drawing/2014/main" id="{0E02B18D-7B5F-44EA-83A5-A360A7B57DD5}"/>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4D9DEFB-5305-4D27-8107-16850B268E1B}"/>
              </a:ext>
            </a:extLst>
          </p:cNvPr>
          <p:cNvSpPr>
            <a:spLocks noGrp="1" noChangeArrowheads="1"/>
          </p:cNvSpPr>
          <p:nvPr>
            <p:ph type="title"/>
          </p:nvPr>
        </p:nvSpPr>
        <p:spPr/>
        <p:txBody>
          <a:bodyPr/>
          <a:lstStyle/>
          <a:p>
            <a:pPr eaLnBrk="1" hangingPunct="1"/>
            <a:r>
              <a:rPr lang="en-US" altLang="it-IT"/>
              <a:t>Backward Classification</a:t>
            </a:r>
          </a:p>
        </p:txBody>
      </p:sp>
      <p:sp>
        <p:nvSpPr>
          <p:cNvPr id="125955" name="Rectangle 3">
            <a:extLst>
              <a:ext uri="{FF2B5EF4-FFF2-40B4-BE49-F238E27FC236}">
                <a16:creationId xmlns:a16="http://schemas.microsoft.com/office/drawing/2014/main" id="{B2FDBC03-B325-4E81-B5B5-54444065E729}"/>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08547" name="Text Box 4">
            <a:extLst>
              <a:ext uri="{FF2B5EF4-FFF2-40B4-BE49-F238E27FC236}">
                <a16:creationId xmlns:a16="http://schemas.microsoft.com/office/drawing/2014/main" id="{CE36C72D-BD0D-408C-A7FD-084BA5E351B7}"/>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DT VBD  CC  VBD   TO  VB  PRP IN  DT   NN</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08548" name="Line 5">
            <a:extLst>
              <a:ext uri="{FF2B5EF4-FFF2-40B4-BE49-F238E27FC236}">
                <a16:creationId xmlns:a16="http://schemas.microsoft.com/office/drawing/2014/main" id="{6C003D87-77BC-4A13-BFD1-88706DFEC1F3}"/>
              </a:ext>
            </a:extLst>
          </p:cNvPr>
          <p:cNvSpPr>
            <a:spLocks noChangeShapeType="1"/>
          </p:cNvSpPr>
          <p:nvPr/>
        </p:nvSpPr>
        <p:spPr bwMode="auto">
          <a:xfrm>
            <a:off x="2803526" y="3386138"/>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49" name="Line 6">
            <a:extLst>
              <a:ext uri="{FF2B5EF4-FFF2-40B4-BE49-F238E27FC236}">
                <a16:creationId xmlns:a16="http://schemas.microsoft.com/office/drawing/2014/main" id="{8EC0BE81-EB8C-4482-ABAF-96FEBF82715E}"/>
              </a:ext>
            </a:extLst>
          </p:cNvPr>
          <p:cNvSpPr>
            <a:spLocks noChangeShapeType="1"/>
          </p:cNvSpPr>
          <p:nvPr/>
        </p:nvSpPr>
        <p:spPr bwMode="auto">
          <a:xfrm flipH="1">
            <a:off x="3719513" y="3008314"/>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0" name="Rectangle 7">
            <a:extLst>
              <a:ext uri="{FF2B5EF4-FFF2-40B4-BE49-F238E27FC236}">
                <a16:creationId xmlns:a16="http://schemas.microsoft.com/office/drawing/2014/main" id="{B3A7EFEA-6188-4CA7-BEDF-30B7DC75A453}"/>
              </a:ext>
            </a:extLst>
          </p:cNvPr>
          <p:cNvSpPr>
            <a:spLocks noChangeArrowheads="1"/>
          </p:cNvSpPr>
          <p:nvPr/>
        </p:nvSpPr>
        <p:spPr bwMode="auto">
          <a:xfrm>
            <a:off x="2889250" y="3974596"/>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08551" name="Line 8">
            <a:extLst>
              <a:ext uri="{FF2B5EF4-FFF2-40B4-BE49-F238E27FC236}">
                <a16:creationId xmlns:a16="http://schemas.microsoft.com/office/drawing/2014/main" id="{DD7A739F-6525-4F04-9D0B-C2FAB8A618D3}"/>
              </a:ext>
            </a:extLst>
          </p:cNvPr>
          <p:cNvSpPr>
            <a:spLocks noChangeShapeType="1"/>
          </p:cNvSpPr>
          <p:nvPr/>
        </p:nvSpPr>
        <p:spPr bwMode="auto">
          <a:xfrm>
            <a:off x="3419476" y="3390900"/>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2" name="Line 9">
            <a:extLst>
              <a:ext uri="{FF2B5EF4-FFF2-40B4-BE49-F238E27FC236}">
                <a16:creationId xmlns:a16="http://schemas.microsoft.com/office/drawing/2014/main" id="{E0E58624-D00B-4587-8030-8DFB1747801E}"/>
              </a:ext>
            </a:extLst>
          </p:cNvPr>
          <p:cNvSpPr>
            <a:spLocks noChangeShapeType="1"/>
          </p:cNvSpPr>
          <p:nvPr/>
        </p:nvSpPr>
        <p:spPr bwMode="auto">
          <a:xfrm>
            <a:off x="3425826" y="4346575"/>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3" name="Text Box 10">
            <a:extLst>
              <a:ext uri="{FF2B5EF4-FFF2-40B4-BE49-F238E27FC236}">
                <a16:creationId xmlns:a16="http://schemas.microsoft.com/office/drawing/2014/main" id="{CF9236FA-5979-48E7-A497-8B3EE6168CA4}"/>
              </a:ext>
            </a:extLst>
          </p:cNvPr>
          <p:cNvSpPr txBox="1">
            <a:spLocks noChangeArrowheads="1"/>
          </p:cNvSpPr>
          <p:nvPr/>
        </p:nvSpPr>
        <p:spPr bwMode="auto">
          <a:xfrm>
            <a:off x="3079750" y="4848226"/>
            <a:ext cx="8763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VBD</a:t>
            </a:r>
          </a:p>
        </p:txBody>
      </p:sp>
      <p:sp>
        <p:nvSpPr>
          <p:cNvPr id="108554" name="Line 11">
            <a:extLst>
              <a:ext uri="{FF2B5EF4-FFF2-40B4-BE49-F238E27FC236}">
                <a16:creationId xmlns:a16="http://schemas.microsoft.com/office/drawing/2014/main" id="{93FD5649-EA83-499C-BC48-6A1910177A73}"/>
              </a:ext>
            </a:extLst>
          </p:cNvPr>
          <p:cNvSpPr>
            <a:spLocks noChangeShapeType="1"/>
          </p:cNvSpPr>
          <p:nvPr/>
        </p:nvSpPr>
        <p:spPr bwMode="auto">
          <a:xfrm flipH="1">
            <a:off x="3917951" y="3059113"/>
            <a:ext cx="639763" cy="90011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08555" name="Footer Placeholder 11">
            <a:extLst>
              <a:ext uri="{FF2B5EF4-FFF2-40B4-BE49-F238E27FC236}">
                <a16:creationId xmlns:a16="http://schemas.microsoft.com/office/drawing/2014/main" id="{6A3E6CC1-E420-455C-8F34-4B8E13BA36DE}"/>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6386783-CFCA-4D34-9E04-54A1FFE4D413}"/>
              </a:ext>
            </a:extLst>
          </p:cNvPr>
          <p:cNvSpPr>
            <a:spLocks noGrp="1" noChangeArrowheads="1"/>
          </p:cNvSpPr>
          <p:nvPr>
            <p:ph type="title"/>
          </p:nvPr>
        </p:nvSpPr>
        <p:spPr/>
        <p:txBody>
          <a:bodyPr/>
          <a:lstStyle/>
          <a:p>
            <a:pPr eaLnBrk="1" hangingPunct="1"/>
            <a:r>
              <a:rPr lang="en-US" altLang="it-IT"/>
              <a:t>Backward Classification</a:t>
            </a:r>
          </a:p>
        </p:txBody>
      </p:sp>
      <p:sp>
        <p:nvSpPr>
          <p:cNvPr id="128003" name="Rectangle 3">
            <a:extLst>
              <a:ext uri="{FF2B5EF4-FFF2-40B4-BE49-F238E27FC236}">
                <a16:creationId xmlns:a16="http://schemas.microsoft.com/office/drawing/2014/main" id="{A5E3BD5C-6686-43B9-A6F8-7FC5279426F2}"/>
              </a:ext>
            </a:extLst>
          </p:cNvPr>
          <p:cNvSpPr>
            <a:spLocks noGrp="1" noChangeArrowheads="1"/>
          </p:cNvSpPr>
          <p:nvPr>
            <p:ph idx="1"/>
          </p:nvPr>
        </p:nvSpPr>
        <p:spPr/>
        <p:txBody>
          <a:bodyPr/>
          <a:lstStyle/>
          <a:p>
            <a:pPr eaLnBrk="1" hangingPunct="1"/>
            <a:r>
              <a:rPr lang="en-US" altLang="it-IT"/>
              <a:t>Disambiguating </a:t>
            </a:r>
            <a:r>
              <a:rPr lang="ja-JP" altLang="en-US"/>
              <a:t>“</a:t>
            </a:r>
            <a:r>
              <a:rPr lang="en-US" altLang="ja-JP"/>
              <a:t>to</a:t>
            </a:r>
            <a:r>
              <a:rPr lang="ja-JP" altLang="en-US"/>
              <a:t>”</a:t>
            </a:r>
            <a:r>
              <a:rPr lang="en-US" altLang="ja-JP"/>
              <a:t> in this case would be even easier backward.</a:t>
            </a:r>
            <a:endParaRPr lang="en-US" altLang="it-IT"/>
          </a:p>
        </p:txBody>
      </p:sp>
      <p:sp>
        <p:nvSpPr>
          <p:cNvPr id="110595" name="Text Box 4">
            <a:extLst>
              <a:ext uri="{FF2B5EF4-FFF2-40B4-BE49-F238E27FC236}">
                <a16:creationId xmlns:a16="http://schemas.microsoft.com/office/drawing/2014/main" id="{74425A22-97C1-47AA-B0FF-D5E7427272E4}"/>
              </a:ext>
            </a:extLst>
          </p:cNvPr>
          <p:cNvSpPr txBox="1">
            <a:spLocks noChangeArrowheads="1"/>
          </p:cNvSpPr>
          <p:nvPr/>
        </p:nvSpPr>
        <p:spPr bwMode="auto">
          <a:xfrm>
            <a:off x="2315535" y="2687638"/>
            <a:ext cx="7781595"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sz="2400">
                <a:solidFill>
                  <a:srgbClr val="3333CC"/>
                </a:solidFill>
              </a:rPr>
              <a:t>         VBD DT VBD CC   VBD   TO  VB  PRP IN  DT   NN </a:t>
            </a:r>
          </a:p>
          <a:p>
            <a:pPr eaLnBrk="1" hangingPunct="1"/>
            <a:r>
              <a:rPr lang="en-US" altLang="it-IT" sz="2400">
                <a:solidFill>
                  <a:srgbClr val="3333CC"/>
                </a:solidFill>
              </a:rPr>
              <a:t>John </a:t>
            </a:r>
            <a:r>
              <a:rPr lang="en-US" altLang="it-IT" sz="2400"/>
              <a:t> </a:t>
            </a:r>
            <a:r>
              <a:rPr lang="en-US" altLang="it-IT" sz="2400">
                <a:solidFill>
                  <a:schemeClr val="tx2"/>
                </a:solidFill>
              </a:rPr>
              <a:t>saw</a:t>
            </a:r>
            <a:r>
              <a:rPr lang="en-US" altLang="it-IT" sz="2400">
                <a:solidFill>
                  <a:srgbClr val="6666FF"/>
                </a:solidFill>
              </a:rPr>
              <a:t> </a:t>
            </a:r>
            <a:r>
              <a:rPr lang="en-US" altLang="it-IT" sz="2400">
                <a:solidFill>
                  <a:srgbClr val="3333CC"/>
                </a:solidFill>
              </a:rPr>
              <a:t> the  saw  and  decided  to  take  it     to   the   table.</a:t>
            </a:r>
          </a:p>
        </p:txBody>
      </p:sp>
      <p:sp>
        <p:nvSpPr>
          <p:cNvPr id="110596" name="Line 5">
            <a:extLst>
              <a:ext uri="{FF2B5EF4-FFF2-40B4-BE49-F238E27FC236}">
                <a16:creationId xmlns:a16="http://schemas.microsoft.com/office/drawing/2014/main" id="{F33B225F-FB0F-47B8-AE02-4868B4118760}"/>
              </a:ext>
            </a:extLst>
          </p:cNvPr>
          <p:cNvSpPr>
            <a:spLocks noChangeShapeType="1"/>
          </p:cNvSpPr>
          <p:nvPr/>
        </p:nvSpPr>
        <p:spPr bwMode="auto">
          <a:xfrm>
            <a:off x="2193926" y="3409950"/>
            <a:ext cx="51117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7" name="Line 6">
            <a:extLst>
              <a:ext uri="{FF2B5EF4-FFF2-40B4-BE49-F238E27FC236}">
                <a16:creationId xmlns:a16="http://schemas.microsoft.com/office/drawing/2014/main" id="{F5140135-3451-4995-B9E3-592B876213BF}"/>
              </a:ext>
            </a:extLst>
          </p:cNvPr>
          <p:cNvSpPr>
            <a:spLocks noChangeShapeType="1"/>
          </p:cNvSpPr>
          <p:nvPr/>
        </p:nvSpPr>
        <p:spPr bwMode="auto">
          <a:xfrm flipH="1">
            <a:off x="3109913" y="3032126"/>
            <a:ext cx="284162" cy="91122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598" name="Rectangle 7">
            <a:extLst>
              <a:ext uri="{FF2B5EF4-FFF2-40B4-BE49-F238E27FC236}">
                <a16:creationId xmlns:a16="http://schemas.microsoft.com/office/drawing/2014/main" id="{7DA3DB2C-362E-43C4-AB35-F683EAA669AA}"/>
              </a:ext>
            </a:extLst>
          </p:cNvPr>
          <p:cNvSpPr>
            <a:spLocks noChangeArrowheads="1"/>
          </p:cNvSpPr>
          <p:nvPr/>
        </p:nvSpPr>
        <p:spPr bwMode="auto">
          <a:xfrm>
            <a:off x="2279650" y="3998409"/>
            <a:ext cx="1106488" cy="340735"/>
          </a:xfrm>
          <a:prstGeom prst="rect">
            <a:avLst/>
          </a:prstGeom>
          <a:solidFill>
            <a:srgbClr val="66FF99"/>
          </a:solidFill>
          <a:ln w="12700">
            <a:solidFill>
              <a:schemeClr val="tx1"/>
            </a:solidFill>
            <a:miter lim="800000"/>
            <a:headEnd/>
            <a:tailEnd/>
          </a:ln>
        </p:spPr>
        <p:txBody>
          <a:bodyPr lIns="90000" tIns="46800" rIns="90000" bIns="46800" anchor="ctr">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classifier</a:t>
            </a:r>
          </a:p>
        </p:txBody>
      </p:sp>
      <p:sp>
        <p:nvSpPr>
          <p:cNvPr id="110599" name="Line 8">
            <a:extLst>
              <a:ext uri="{FF2B5EF4-FFF2-40B4-BE49-F238E27FC236}">
                <a16:creationId xmlns:a16="http://schemas.microsoft.com/office/drawing/2014/main" id="{3314D5D3-7C8B-4061-B802-F3D6666271CA}"/>
              </a:ext>
            </a:extLst>
          </p:cNvPr>
          <p:cNvSpPr>
            <a:spLocks noChangeShapeType="1"/>
          </p:cNvSpPr>
          <p:nvPr/>
        </p:nvSpPr>
        <p:spPr bwMode="auto">
          <a:xfrm>
            <a:off x="2809876" y="3414713"/>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0" name="Line 9">
            <a:extLst>
              <a:ext uri="{FF2B5EF4-FFF2-40B4-BE49-F238E27FC236}">
                <a16:creationId xmlns:a16="http://schemas.microsoft.com/office/drawing/2014/main" id="{E13C41D3-10B8-4D70-9E0E-B2682D772E56}"/>
              </a:ext>
            </a:extLst>
          </p:cNvPr>
          <p:cNvSpPr>
            <a:spLocks noChangeShapeType="1"/>
          </p:cNvSpPr>
          <p:nvPr/>
        </p:nvSpPr>
        <p:spPr bwMode="auto">
          <a:xfrm>
            <a:off x="2816226" y="4370388"/>
            <a:ext cx="22225" cy="5334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1" name="Text Box 10">
            <a:extLst>
              <a:ext uri="{FF2B5EF4-FFF2-40B4-BE49-F238E27FC236}">
                <a16:creationId xmlns:a16="http://schemas.microsoft.com/office/drawing/2014/main" id="{E5FF9BD7-89D8-4B17-8D9F-1C51AA7D69DA}"/>
              </a:ext>
            </a:extLst>
          </p:cNvPr>
          <p:cNvSpPr txBox="1">
            <a:spLocks noChangeArrowheads="1"/>
          </p:cNvSpPr>
          <p:nvPr/>
        </p:nvSpPr>
        <p:spPr bwMode="auto">
          <a:xfrm>
            <a:off x="2470150" y="4872039"/>
            <a:ext cx="70643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it-IT"/>
              <a:t>NNP</a:t>
            </a:r>
          </a:p>
        </p:txBody>
      </p:sp>
      <p:sp>
        <p:nvSpPr>
          <p:cNvPr id="110602" name="Line 11">
            <a:extLst>
              <a:ext uri="{FF2B5EF4-FFF2-40B4-BE49-F238E27FC236}">
                <a16:creationId xmlns:a16="http://schemas.microsoft.com/office/drawing/2014/main" id="{38A29D40-8B42-4400-A6E9-9C239693157A}"/>
              </a:ext>
            </a:extLst>
          </p:cNvPr>
          <p:cNvSpPr>
            <a:spLocks noChangeShapeType="1"/>
          </p:cNvSpPr>
          <p:nvPr/>
        </p:nvSpPr>
        <p:spPr bwMode="auto">
          <a:xfrm flipH="1">
            <a:off x="3308351" y="3082926"/>
            <a:ext cx="639763" cy="900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0000" tIns="46800" rIns="90000" bIns="46800">
            <a:spAutoFit/>
          </a:bodyPr>
          <a:lstStyle/>
          <a:p>
            <a:endParaRPr lang="it-IT"/>
          </a:p>
        </p:txBody>
      </p:sp>
      <p:sp>
        <p:nvSpPr>
          <p:cNvPr id="110603" name="Footer Placeholder 11">
            <a:extLst>
              <a:ext uri="{FF2B5EF4-FFF2-40B4-BE49-F238E27FC236}">
                <a16:creationId xmlns:a16="http://schemas.microsoft.com/office/drawing/2014/main" id="{5B0FE686-FF56-472C-A97A-4E01769A099F}"/>
              </a:ext>
            </a:extLst>
          </p:cNvPr>
          <p:cNvSpPr txBox="1">
            <a:spLocks/>
          </p:cNvSpPr>
          <p:nvPr/>
        </p:nvSpPr>
        <p:spPr bwMode="auto">
          <a:xfrm>
            <a:off x="2590800" y="6553200"/>
            <a:ext cx="312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Ray Mooney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87FECF3C-F3E4-4A4F-A142-E7C20B1513E3}"/>
              </a:ext>
            </a:extLst>
          </p:cNvPr>
          <p:cNvSpPr>
            <a:spLocks noGrp="1" noChangeArrowheads="1"/>
          </p:cNvSpPr>
          <p:nvPr>
            <p:ph type="title"/>
          </p:nvPr>
        </p:nvSpPr>
        <p:spPr/>
        <p:txBody>
          <a:bodyPr/>
          <a:lstStyle/>
          <a:p>
            <a:pPr eaLnBrk="1" hangingPunct="1"/>
            <a:r>
              <a:rPr lang="en-US" altLang="it-IT"/>
              <a:t>NER as Sequence Labeling</a:t>
            </a:r>
          </a:p>
        </p:txBody>
      </p:sp>
      <p:pic>
        <p:nvPicPr>
          <p:cNvPr id="112642" name="Picture 3" descr="ner-labelingnew">
            <a:extLst>
              <a:ext uri="{FF2B5EF4-FFF2-40B4-BE49-F238E27FC236}">
                <a16:creationId xmlns:a16="http://schemas.microsoft.com/office/drawing/2014/main" id="{0F64B408-0D10-4DB1-A5C9-ECB46C6B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1989139"/>
            <a:ext cx="84915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DC2D12-9AC2-41E6-A854-FC8E1F47147C}"/>
              </a:ext>
            </a:extLst>
          </p:cNvPr>
          <p:cNvSpPr>
            <a:spLocks noGrp="1"/>
          </p:cNvSpPr>
          <p:nvPr>
            <p:ph type="ctrTitle" sz="quarter"/>
          </p:nvPr>
        </p:nvSpPr>
        <p:spPr/>
        <p:txBody>
          <a:bodyPr/>
          <a:lstStyle/>
          <a:p>
            <a:pPr eaLnBrk="1" hangingPunct="1"/>
            <a:r>
              <a:rPr lang="en-US" altLang="it-IT"/>
              <a:t>Why classifiers are not as good as sequence models</a:t>
            </a:r>
          </a:p>
        </p:txBody>
      </p:sp>
      <p:sp>
        <p:nvSpPr>
          <p:cNvPr id="5" name="Subtitle 4">
            <a:extLst>
              <a:ext uri="{FF2B5EF4-FFF2-40B4-BE49-F238E27FC236}">
                <a16:creationId xmlns:a16="http://schemas.microsoft.com/office/drawing/2014/main" id="{A66562EE-B8DF-4144-BCEC-03B2B473EE76}"/>
              </a:ext>
            </a:extLst>
          </p:cNvPr>
          <p:cNvSpPr>
            <a:spLocks noGrp="1"/>
          </p:cNvSpPr>
          <p:nvPr>
            <p:ph type="subTitle" sz="quarter" idx="1"/>
          </p:nvPr>
        </p:nvSpPr>
        <p:spPr/>
        <p:txBody>
          <a:bodyPr/>
          <a:lstStyle/>
          <a:p>
            <a:pPr eaLnBrk="1" hangingPunct="1">
              <a:defRPr/>
            </a:pPr>
            <a:endParaRPr lang="en-US">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67B6401C-ED5A-4BD3-B3C9-448383B7F5D7}"/>
              </a:ext>
            </a:extLst>
          </p:cNvPr>
          <p:cNvSpPr>
            <a:spLocks noGrp="1" noChangeArrowheads="1"/>
          </p:cNvSpPr>
          <p:nvPr>
            <p:ph type="title"/>
          </p:nvPr>
        </p:nvSpPr>
        <p:spPr/>
        <p:txBody>
          <a:bodyPr/>
          <a:lstStyle/>
          <a:p>
            <a:pPr eaLnBrk="1" hangingPunct="1"/>
            <a:r>
              <a:rPr lang="en-US" altLang="it-IT"/>
              <a:t>NE Types</a:t>
            </a:r>
          </a:p>
        </p:txBody>
      </p:sp>
      <p:pic>
        <p:nvPicPr>
          <p:cNvPr id="18434" name="Picture 3" descr="ner-types">
            <a:extLst>
              <a:ext uri="{FF2B5EF4-FFF2-40B4-BE49-F238E27FC236}">
                <a16:creationId xmlns:a16="http://schemas.microsoft.com/office/drawing/2014/main" id="{85E73CD9-BF63-4126-8CB0-CFA492BD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479675"/>
            <a:ext cx="89646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Footer Placeholder 4">
            <a:extLst>
              <a:ext uri="{FF2B5EF4-FFF2-40B4-BE49-F238E27FC236}">
                <a16:creationId xmlns:a16="http://schemas.microsoft.com/office/drawing/2014/main" id="{617D0836-B1FF-4415-B586-752BB5CA09A4}"/>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3B4D3ADB-004A-4890-B362-154C307B07F4}"/>
              </a:ext>
            </a:extLst>
          </p:cNvPr>
          <p:cNvSpPr>
            <a:spLocks noGrp="1" noChangeArrowheads="1"/>
          </p:cNvSpPr>
          <p:nvPr>
            <p:ph type="title"/>
          </p:nvPr>
        </p:nvSpPr>
        <p:spPr>
          <a:xfrm>
            <a:off x="1676400" y="0"/>
            <a:ext cx="8991600" cy="762000"/>
          </a:xfrm>
        </p:spPr>
        <p:txBody>
          <a:bodyPr>
            <a:normAutofit/>
          </a:bodyPr>
          <a:lstStyle/>
          <a:p>
            <a:pPr eaLnBrk="1" hangingPunct="1"/>
            <a:r>
              <a:rPr lang="en-US" altLang="it-IT" sz="4000" dirty="0"/>
              <a:t>Problems with using Classifiers for Sequence Labeling</a:t>
            </a:r>
          </a:p>
        </p:txBody>
      </p:sp>
      <p:sp>
        <p:nvSpPr>
          <p:cNvPr id="131076" name="Rectangle 3">
            <a:extLst>
              <a:ext uri="{FF2B5EF4-FFF2-40B4-BE49-F238E27FC236}">
                <a16:creationId xmlns:a16="http://schemas.microsoft.com/office/drawing/2014/main" id="{CEF9C9AE-1DA4-4F91-8BF9-DD0ACAF37975}"/>
              </a:ext>
            </a:extLst>
          </p:cNvPr>
          <p:cNvSpPr>
            <a:spLocks noGrp="1" noChangeArrowheads="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rPr>
              <a:t>It is not easy to integrate information from hidden labels on both sides</a:t>
            </a:r>
          </a:p>
          <a:p>
            <a:pPr eaLnBrk="1" hangingPunct="1">
              <a:buFont typeface="Wingdings" charset="0"/>
              <a:buChar char="l"/>
              <a:defRPr/>
            </a:pPr>
            <a:r>
              <a:rPr lang="en-US" dirty="0">
                <a:effectLst>
                  <a:outerShdw blurRad="38100" dist="38100" dir="2700000" algn="tl">
                    <a:srgbClr val="DDDDDD"/>
                  </a:outerShdw>
                </a:effectLst>
                <a:ea typeface="ＭＳ Ｐゴシック" charset="0"/>
              </a:rPr>
              <a:t>We make a hard decision on each token</a:t>
            </a:r>
          </a:p>
          <a:p>
            <a:pPr lvl="1" eaLnBrk="1" hangingPunct="1">
              <a:buFont typeface="Wingdings" charset="0"/>
              <a:buChar char="§"/>
              <a:defRPr/>
            </a:pPr>
            <a:r>
              <a:rPr lang="en-US" sz="2400" dirty="0">
                <a:ea typeface="ＭＳ Ｐゴシック" charset="0"/>
              </a:rPr>
              <a:t>We should rather choose a global optimum</a:t>
            </a:r>
          </a:p>
          <a:p>
            <a:pPr lvl="1" eaLnBrk="1" hangingPunct="1">
              <a:buFont typeface="Wingdings" charset="0"/>
              <a:buChar char="§"/>
              <a:defRPr/>
            </a:pPr>
            <a:r>
              <a:rPr lang="en-US" sz="2400" dirty="0">
                <a:ea typeface="ＭＳ Ｐゴシック" charset="0"/>
              </a:rPr>
              <a:t>The best labeling for the whole sequence</a:t>
            </a:r>
          </a:p>
          <a:p>
            <a:pPr lvl="1" eaLnBrk="1" hangingPunct="1">
              <a:buFont typeface="Wingdings" charset="0"/>
              <a:buChar char="§"/>
              <a:defRPr/>
            </a:pPr>
            <a:r>
              <a:rPr lang="en-US" sz="2400" dirty="0">
                <a:ea typeface="ＭＳ Ｐゴシック" charset="0"/>
              </a:rPr>
              <a:t>Keeping each local decision as just a probability, not a hard decision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AFB1559F-C4BD-4286-A338-B0FB109389B2}"/>
              </a:ext>
            </a:extLst>
          </p:cNvPr>
          <p:cNvSpPr>
            <a:spLocks noGrp="1" noChangeArrowheads="1"/>
          </p:cNvSpPr>
          <p:nvPr>
            <p:ph type="title"/>
          </p:nvPr>
        </p:nvSpPr>
        <p:spPr/>
        <p:txBody>
          <a:bodyPr/>
          <a:lstStyle/>
          <a:p>
            <a:pPr eaLnBrk="1" hangingPunct="1"/>
            <a:r>
              <a:rPr lang="en-US" altLang="it-IT"/>
              <a:t>Probabilistic Sequence Models</a:t>
            </a:r>
          </a:p>
        </p:txBody>
      </p:sp>
      <p:sp>
        <p:nvSpPr>
          <p:cNvPr id="133124" name="Rectangle 3">
            <a:extLst>
              <a:ext uri="{FF2B5EF4-FFF2-40B4-BE49-F238E27FC236}">
                <a16:creationId xmlns:a16="http://schemas.microsoft.com/office/drawing/2014/main" id="{247C15F1-3E73-49C7-80D5-3917F37E948A}"/>
              </a:ext>
            </a:extLst>
          </p:cNvPr>
          <p:cNvSpPr>
            <a:spLocks noGrp="1" noChangeArrowheads="1"/>
          </p:cNvSpPr>
          <p:nvPr>
            <p:ph idx="1"/>
          </p:nvPr>
        </p:nvSpPr>
        <p:spPr/>
        <p:txBody>
          <a:bodyPr>
            <a:normAutofit/>
          </a:bodyPr>
          <a:lstStyle/>
          <a:p>
            <a:pPr eaLnBrk="1" hangingPunct="1">
              <a:defRPr/>
            </a:pPr>
            <a:r>
              <a:rPr lang="en-US" sz="3200" dirty="0"/>
              <a:t>Probabilistic sequence models allow integrating uncertainty over multiple, interdependent classifications and collectively determine the most likely global assignment</a:t>
            </a:r>
          </a:p>
          <a:p>
            <a:pPr eaLnBrk="1" hangingPunct="1">
              <a:defRPr/>
            </a:pPr>
            <a:r>
              <a:rPr lang="en-US" sz="3200" dirty="0"/>
              <a:t>Common approaches</a:t>
            </a:r>
          </a:p>
          <a:p>
            <a:pPr lvl="1" eaLnBrk="1" hangingPunct="1">
              <a:defRPr/>
            </a:pPr>
            <a:r>
              <a:rPr lang="en-US" sz="2800" dirty="0">
                <a:ea typeface="ＭＳ Ｐゴシック" charset="0"/>
              </a:rPr>
              <a:t>Hidden Markov Model  (HMM)</a:t>
            </a:r>
          </a:p>
          <a:p>
            <a:pPr lvl="1" eaLnBrk="1" hangingPunct="1">
              <a:defRPr/>
            </a:pPr>
            <a:r>
              <a:rPr lang="en-US" sz="2800" dirty="0">
                <a:ea typeface="ＭＳ Ｐゴシック" charset="0"/>
              </a:rPr>
              <a:t>Conditional Random Field (CRF)</a:t>
            </a:r>
          </a:p>
          <a:p>
            <a:pPr lvl="1" eaLnBrk="1" hangingPunct="1">
              <a:defRPr/>
            </a:pPr>
            <a:r>
              <a:rPr lang="en-US" sz="2800" dirty="0">
                <a:ea typeface="ＭＳ Ｐゴシック" charset="0"/>
              </a:rPr>
              <a:t>Maximum Entropy Markov Model (MEMM) is a simplified version of CRF</a:t>
            </a:r>
          </a:p>
          <a:p>
            <a:pPr lvl="1" eaLnBrk="1" hangingPunct="1">
              <a:defRPr/>
            </a:pPr>
            <a:r>
              <a:rPr lang="en-US" sz="2800">
                <a:ea typeface="ＭＳ Ｐゴシック" charset="0"/>
              </a:rPr>
              <a:t>Recurrent </a:t>
            </a:r>
            <a:r>
              <a:rPr lang="en-US" sz="2800" dirty="0">
                <a:ea typeface="ＭＳ Ｐゴシック" charset="0"/>
              </a:rPr>
              <a:t>Neural </a:t>
            </a:r>
            <a:r>
              <a:rPr lang="en-US" sz="2800">
                <a:ea typeface="ＭＳ Ｐゴシック" charset="0"/>
              </a:rPr>
              <a:t>Networks (RNN</a:t>
            </a:r>
            <a:r>
              <a:rPr lang="en-US" sz="2800" dirty="0">
                <a:ea typeface="ＭＳ Ｐゴシック" charset="0"/>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6F48-9AE3-41F8-8F43-2AF92A2BD60A}"/>
              </a:ext>
            </a:extLst>
          </p:cNvPr>
          <p:cNvSpPr>
            <a:spLocks noGrp="1"/>
          </p:cNvSpPr>
          <p:nvPr>
            <p:ph type="title"/>
          </p:nvPr>
        </p:nvSpPr>
        <p:spPr/>
        <p:txBody>
          <a:bodyPr/>
          <a:lstStyle/>
          <a:p>
            <a:r>
              <a:rPr lang="en-US" dirty="0"/>
              <a:t>Maximum Entropy Markov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959873-7EF9-4B0D-9657-425449AFBBC3}"/>
                  </a:ext>
                </a:extLst>
              </p:cNvPr>
              <p:cNvSpPr>
                <a:spLocks noGrp="1"/>
              </p:cNvSpPr>
              <p:nvPr>
                <p:ph idx="1"/>
              </p:nvPr>
            </p:nvSpPr>
            <p:spPr>
              <a:xfrm>
                <a:off x="1676400" y="1239920"/>
                <a:ext cx="9601200" cy="5294235"/>
              </a:xfrm>
            </p:spPr>
            <p:txBody>
              <a:bodyPr/>
              <a:lstStyle/>
              <a:p>
                <a:r>
                  <a:rPr lang="en-US" dirty="0">
                    <a:effectLst/>
                  </a:rPr>
                  <a:t> An MEMM is a </a:t>
                </a:r>
                <a:r>
                  <a:rPr lang="en-US" dirty="0">
                    <a:effectLst/>
                    <a:hlinkClick r:id="rId2" tooltip="Discriminative model"/>
                  </a:rPr>
                  <a:t>discriminative model</a:t>
                </a:r>
                <a:r>
                  <a:rPr lang="en-US" dirty="0">
                    <a:effectLst/>
                  </a:rPr>
                  <a:t> that extends a standard </a:t>
                </a:r>
                <a:r>
                  <a:rPr lang="en-US" dirty="0">
                    <a:effectLst/>
                    <a:hlinkClick r:id="rId3" tooltip="Maximum entropy classifier"/>
                  </a:rPr>
                  <a:t>maximum entropy classifier</a:t>
                </a:r>
                <a:r>
                  <a:rPr lang="en-US" dirty="0">
                    <a:effectLst/>
                  </a:rPr>
                  <a:t> by assuming that the unknown values to be learnt are connected in a </a:t>
                </a:r>
                <a:r>
                  <a:rPr lang="en-US" dirty="0">
                    <a:effectLst/>
                    <a:hlinkClick r:id="rId4" tooltip="Markov chain"/>
                  </a:rPr>
                  <a:t>Markov chain</a:t>
                </a:r>
                <a:r>
                  <a:rPr lang="en-US" dirty="0">
                    <a:effectLst/>
                  </a:rPr>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sub>
                        <m:sup>
                          <m:r>
                            <a:rPr lang="en-US" b="0" i="1" smtClean="0">
                              <a:latin typeface="Cambria Math" panose="02040503050406030204" pitchFamily="18" charset="0"/>
                            </a:rPr>
                            <m:t>𝑁</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nary>
                    </m:oMath>
                  </m:oMathPara>
                </a14:m>
                <a:endParaRPr lang="en-US" b="0" dirty="0"/>
              </a:p>
              <a:p>
                <a:r>
                  <a:rPr lang="en-US" dirty="0"/>
                  <a:t>the probability of a certain label </a:t>
                </a:r>
                <a:r>
                  <a:rPr lang="en-US" i="1" dirty="0">
                    <a:latin typeface="Cambria Math" panose="02040503050406030204" pitchFamily="18" charset="0"/>
                    <a:ea typeface="Cambria Math" panose="02040503050406030204" pitchFamily="18" charset="0"/>
                  </a:rPr>
                  <a:t>s</a:t>
                </a:r>
                <a:r>
                  <a:rPr lang="en-US" dirty="0"/>
                  <a:t> is modeled in the same way as a maximum entropy classifier: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𝑜</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sub>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p>
                              </m:sSup>
                            </m:e>
                          </m:nary>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soft</m:t>
                              </m:r>
                              <m:r>
                                <m:rPr>
                                  <m:sty m:val="p"/>
                                </m:rPr>
                                <a:rPr lang="en-US" b="0" i="0" smtClean="0">
                                  <a:latin typeface="Cambria Math" panose="02040503050406030204" pitchFamily="18" charset="0"/>
                                </a:rPr>
                                <m:t>max</m:t>
                              </m:r>
                            </m:e>
                            <m:lim>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𝑞</m:t>
                              </m:r>
                            </m:lim>
                          </m:limLow>
                        </m:fName>
                        <m:e>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func>
                    </m:oMath>
                  </m:oMathPara>
                </a14:m>
                <a:endParaRPr lang="en-US" dirty="0"/>
              </a:p>
              <a:p>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𝑜</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a14:m>
                <a:r>
                  <a:rPr lang="en-US" dirty="0"/>
                  <a:t> is a vector of features and </a:t>
                </a:r>
                <a:r>
                  <a:rPr lang="en-US" i="1" dirty="0">
                    <a:latin typeface="Cambria Math" panose="02040503050406030204" pitchFamily="18" charset="0"/>
                    <a:ea typeface="Cambria Math" panose="02040503050406030204" pitchFamily="18" charset="0"/>
                  </a:rPr>
                  <a:t>w</a:t>
                </a:r>
                <a:r>
                  <a:rPr lang="en-US" dirty="0"/>
                  <a:t> are the corresponding weights</a:t>
                </a:r>
              </a:p>
            </p:txBody>
          </p:sp>
        </mc:Choice>
        <mc:Fallback>
          <p:sp>
            <p:nvSpPr>
              <p:cNvPr id="3" name="Content Placeholder 2">
                <a:extLst>
                  <a:ext uri="{FF2B5EF4-FFF2-40B4-BE49-F238E27FC236}">
                    <a16:creationId xmlns:a16="http://schemas.microsoft.com/office/drawing/2014/main" id="{75959873-7EF9-4B0D-9657-425449AFBBC3}"/>
                  </a:ext>
                </a:extLst>
              </p:cNvPr>
              <p:cNvSpPr>
                <a:spLocks noGrp="1" noRot="1" noChangeAspect="1" noMove="1" noResize="1" noEditPoints="1" noAdjustHandles="1" noChangeArrowheads="1" noChangeShapeType="1" noTextEdit="1"/>
              </p:cNvSpPr>
              <p:nvPr>
                <p:ph idx="1"/>
              </p:nvPr>
            </p:nvSpPr>
            <p:spPr>
              <a:xfrm>
                <a:off x="1676400" y="1239920"/>
                <a:ext cx="9601200" cy="5294235"/>
              </a:xfrm>
              <a:blipFill>
                <a:blip r:embed="rId5"/>
                <a:stretch>
                  <a:fillRect l="-508" t="-921"/>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E6949E2C-608D-4919-9961-BDCC183D9074}"/>
              </a:ext>
            </a:extLst>
          </p:cNvPr>
          <p:cNvSpPr/>
          <p:nvPr/>
        </p:nvSpPr>
        <p:spPr bwMode="auto">
          <a:xfrm>
            <a:off x="9525000" y="2133600"/>
            <a:ext cx="2362200" cy="755003"/>
          </a:xfrm>
          <a:prstGeom prst="wedgeRoundRectCallout">
            <a:avLst>
              <a:gd name="adj1" fmla="val -52072"/>
              <a:gd name="adj2" fmla="val 66749"/>
              <a:gd name="adj3" fmla="val 16667"/>
            </a:avLst>
          </a:prstGeom>
          <a:solidFill>
            <a:schemeClr val="bg2">
              <a:lumMod val="40000"/>
              <a:lumOff val="60000"/>
            </a:schemeClr>
          </a:solidFill>
          <a:ln w="12700"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Chain Rule +</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Markov Assumption</a:t>
            </a: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374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290739E9-2662-415C-B4F8-38FFFF481C1B}"/>
              </a:ext>
            </a:extLst>
          </p:cNvPr>
          <p:cNvSpPr>
            <a:spLocks noGrp="1" noChangeArrowheads="1"/>
          </p:cNvSpPr>
          <p:nvPr>
            <p:ph type="title"/>
          </p:nvPr>
        </p:nvSpPr>
        <p:spPr>
          <a:xfrm>
            <a:off x="2209800" y="-152400"/>
            <a:ext cx="8077200" cy="990600"/>
          </a:xfrm>
        </p:spPr>
        <p:txBody>
          <a:bodyPr/>
          <a:lstStyle/>
          <a:p>
            <a:pPr eaLnBrk="1" hangingPunct="1"/>
            <a:r>
              <a:rPr lang="en-US" altLang="it-IT"/>
              <a:t>HMMs vs. MEMMs</a:t>
            </a:r>
          </a:p>
        </p:txBody>
      </p:sp>
      <p:pic>
        <p:nvPicPr>
          <p:cNvPr id="118786" name="Picture 3" descr="hmm1">
            <a:extLst>
              <a:ext uri="{FF2B5EF4-FFF2-40B4-BE49-F238E27FC236}">
                <a16:creationId xmlns:a16="http://schemas.microsoft.com/office/drawing/2014/main" id="{F3721AD7-F896-4A81-A0B0-53B5359D820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752601"/>
            <a:ext cx="6553200" cy="4822825"/>
          </a:xfrm>
        </p:spPr>
      </p:pic>
      <p:sp>
        <p:nvSpPr>
          <p:cNvPr id="118787" name="Footer Placeholder 6">
            <a:extLst>
              <a:ext uri="{FF2B5EF4-FFF2-40B4-BE49-F238E27FC236}">
                <a16:creationId xmlns:a16="http://schemas.microsoft.com/office/drawing/2014/main" id="{353CCD5E-1DAF-494C-91F1-8C429AB49B75}"/>
              </a:ext>
            </a:extLst>
          </p:cNvPr>
          <p:cNvSpPr>
            <a:spLocks noGrp="1"/>
          </p:cNvSpPr>
          <p:nvPr>
            <p:ph type="ftr" sz="quarter" idx="11"/>
          </p:nvPr>
        </p:nvSpPr>
        <p:spPr bwMode="auto">
          <a:xfrm>
            <a:off x="2743200" y="6553200"/>
            <a:ext cx="2667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91C3370C-3AB8-4FC7-AB27-49E4AC2C0FB2}"/>
              </a:ext>
            </a:extLst>
          </p:cNvPr>
          <p:cNvSpPr>
            <a:spLocks noGrp="1" noChangeArrowheads="1"/>
          </p:cNvSpPr>
          <p:nvPr>
            <p:ph type="title"/>
          </p:nvPr>
        </p:nvSpPr>
        <p:spPr>
          <a:xfrm>
            <a:off x="2209800" y="0"/>
            <a:ext cx="8077200" cy="838200"/>
          </a:xfrm>
        </p:spPr>
        <p:txBody>
          <a:bodyPr/>
          <a:lstStyle/>
          <a:p>
            <a:pPr eaLnBrk="1" hangingPunct="1"/>
            <a:r>
              <a:rPr lang="en-US" altLang="it-IT"/>
              <a:t>HMMs vs. MEMMs</a:t>
            </a:r>
          </a:p>
        </p:txBody>
      </p:sp>
      <p:pic>
        <p:nvPicPr>
          <p:cNvPr id="120834" name="Picture 3" descr="memms">
            <a:extLst>
              <a:ext uri="{FF2B5EF4-FFF2-40B4-BE49-F238E27FC236}">
                <a16:creationId xmlns:a16="http://schemas.microsoft.com/office/drawing/2014/main" id="{907D2467-9E2F-487C-B39A-2243C2F6A2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752600"/>
            <a:ext cx="6688138" cy="4102100"/>
          </a:xfrm>
        </p:spPr>
      </p:pic>
      <p:sp>
        <p:nvSpPr>
          <p:cNvPr id="120835" name="Footer Placeholder 6">
            <a:extLst>
              <a:ext uri="{FF2B5EF4-FFF2-40B4-BE49-F238E27FC236}">
                <a16:creationId xmlns:a16="http://schemas.microsoft.com/office/drawing/2014/main" id="{2D9B062B-E846-4A21-A1EB-37A4A39EE4A9}"/>
              </a:ext>
            </a:extLst>
          </p:cNvPr>
          <p:cNvSpPr>
            <a:spLocks noGrp="1"/>
          </p:cNvSpPr>
          <p:nvPr>
            <p:ph type="ftr" sz="quarter" idx="11"/>
          </p:nvPr>
        </p:nvSpPr>
        <p:spPr bwMode="auto">
          <a:xfrm>
            <a:off x="2743200" y="6553200"/>
            <a:ext cx="2590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BF0AC409-FB5E-4F8A-9EF5-84D7D35EFCED}"/>
              </a:ext>
            </a:extLst>
          </p:cNvPr>
          <p:cNvSpPr>
            <a:spLocks noGrp="1" noChangeArrowheads="1"/>
          </p:cNvSpPr>
          <p:nvPr>
            <p:ph type="title"/>
          </p:nvPr>
        </p:nvSpPr>
        <p:spPr>
          <a:xfrm>
            <a:off x="2057400" y="-152400"/>
            <a:ext cx="8077200" cy="990600"/>
          </a:xfrm>
        </p:spPr>
        <p:txBody>
          <a:bodyPr/>
          <a:lstStyle/>
          <a:p>
            <a:pPr eaLnBrk="1" hangingPunct="1"/>
            <a:r>
              <a:rPr lang="en-US" altLang="it-IT"/>
              <a:t>HMMs vs. MEMMs</a:t>
            </a:r>
          </a:p>
        </p:txBody>
      </p:sp>
      <p:pic>
        <p:nvPicPr>
          <p:cNvPr id="122882" name="Picture 3" descr="memms2">
            <a:extLst>
              <a:ext uri="{FF2B5EF4-FFF2-40B4-BE49-F238E27FC236}">
                <a16:creationId xmlns:a16="http://schemas.microsoft.com/office/drawing/2014/main" id="{B8073E3E-E7F8-4ED9-BE0F-41C165B03BD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752601"/>
            <a:ext cx="8612188" cy="4259263"/>
          </a:xfrm>
        </p:spPr>
      </p:pic>
      <p:sp>
        <p:nvSpPr>
          <p:cNvPr id="122883" name="Footer Placeholder 6">
            <a:extLst>
              <a:ext uri="{FF2B5EF4-FFF2-40B4-BE49-F238E27FC236}">
                <a16:creationId xmlns:a16="http://schemas.microsoft.com/office/drawing/2014/main" id="{0C4705FB-335A-4C08-B72B-74369A1C9388}"/>
              </a:ext>
            </a:extLst>
          </p:cNvPr>
          <p:cNvSpPr>
            <a:spLocks noGrp="1"/>
          </p:cNvSpPr>
          <p:nvPr>
            <p:ph type="ftr" sz="quarter" idx="11"/>
          </p:nvPr>
        </p:nvSpPr>
        <p:spPr bwMode="auto">
          <a:xfrm>
            <a:off x="2743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r>
              <a:rPr lang="en-US" altLang="it-IT">
                <a:latin typeface="Calibri" panose="020F0502020204030204" pitchFamily="34" charset="0"/>
                <a:cs typeface="Calibri" panose="020F0502020204030204" pitchFamily="34" charset="0"/>
              </a:rPr>
              <a:t>Slide from Jim Martin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F513D23D-AF65-492C-82F5-4E7B3866A345}"/>
              </a:ext>
            </a:extLst>
          </p:cNvPr>
          <p:cNvSpPr>
            <a:spLocks noGrp="1"/>
          </p:cNvSpPr>
          <p:nvPr>
            <p:ph type="title"/>
          </p:nvPr>
        </p:nvSpPr>
        <p:spPr>
          <a:xfrm>
            <a:off x="2133600" y="-76200"/>
            <a:ext cx="8077200" cy="990600"/>
          </a:xfrm>
        </p:spPr>
        <p:txBody>
          <a:bodyPr/>
          <a:lstStyle/>
          <a:p>
            <a:pPr eaLnBrk="1" hangingPunct="1"/>
            <a:r>
              <a:rPr lang="en-US" altLang="it-IT"/>
              <a:t>HMM vs MEMM</a:t>
            </a:r>
          </a:p>
        </p:txBody>
      </p:sp>
      <p:pic>
        <p:nvPicPr>
          <p:cNvPr id="124930" name="Content Placeholder 4" descr="maxentrace.eps">
            <a:extLst>
              <a:ext uri="{FF2B5EF4-FFF2-40B4-BE49-F238E27FC236}">
                <a16:creationId xmlns:a16="http://schemas.microsoft.com/office/drawing/2014/main" id="{B235B0E5-CA0B-44BD-9727-40E460C7EE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1676400"/>
            <a:ext cx="7772400" cy="1758950"/>
          </a:xfrm>
        </p:spPr>
      </p:pic>
      <p:pic>
        <p:nvPicPr>
          <p:cNvPr id="124931" name="Picture 5" descr="maxent2.eps">
            <a:extLst>
              <a:ext uri="{FF2B5EF4-FFF2-40B4-BE49-F238E27FC236}">
                <a16:creationId xmlns:a16="http://schemas.microsoft.com/office/drawing/2014/main" id="{A5DE03D9-B59E-424E-AFE2-F6042E1414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03689"/>
            <a:ext cx="91440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2A53A6-CCC3-4BB8-BAAA-AD208699123B}"/>
              </a:ext>
            </a:extLst>
          </p:cNvPr>
          <p:cNvSpPr txBox="1"/>
          <p:nvPr/>
        </p:nvSpPr>
        <p:spPr bwMode="auto">
          <a:xfrm>
            <a:off x="2225824" y="5622865"/>
            <a:ext cx="1584176" cy="461665"/>
          </a:xfrm>
          <a:prstGeom prst="rect">
            <a:avLst/>
          </a:prstGeom>
          <a:solidFill>
            <a:schemeClr val="bg1"/>
          </a:solidFill>
        </p:spPr>
        <p:txBody>
          <a:bodyPr wrap="square" rtlCol="0" anchor="t">
            <a:spAutoFit/>
          </a:bodyPr>
          <a:lstStyle/>
          <a:p>
            <a:pPr algn="ctr"/>
            <a:r>
              <a:rPr lang="en-US" dirty="0" err="1">
                <a:latin typeface="+mn-lt"/>
              </a:rPr>
              <a:t>Varenne</a:t>
            </a:r>
            <a:endParaRPr lang="it-IT" dirty="0">
              <a:latin typeface="+mn-lt"/>
            </a:endParaRPr>
          </a:p>
        </p:txBody>
      </p:sp>
      <p:sp>
        <p:nvSpPr>
          <p:cNvPr id="6" name="TextBox 5">
            <a:extLst>
              <a:ext uri="{FF2B5EF4-FFF2-40B4-BE49-F238E27FC236}">
                <a16:creationId xmlns:a16="http://schemas.microsoft.com/office/drawing/2014/main" id="{2DC99477-E1E4-4505-9F4B-83515006A8BE}"/>
              </a:ext>
            </a:extLst>
          </p:cNvPr>
          <p:cNvSpPr txBox="1"/>
          <p:nvPr/>
        </p:nvSpPr>
        <p:spPr bwMode="auto">
          <a:xfrm>
            <a:off x="2225824" y="3004463"/>
            <a:ext cx="1584176" cy="461665"/>
          </a:xfrm>
          <a:prstGeom prst="rect">
            <a:avLst/>
          </a:prstGeom>
          <a:solidFill>
            <a:schemeClr val="bg1"/>
          </a:solidFill>
        </p:spPr>
        <p:txBody>
          <a:bodyPr wrap="square" rtlCol="0" anchor="t">
            <a:spAutoFit/>
          </a:bodyPr>
          <a:lstStyle/>
          <a:p>
            <a:pPr algn="ctr"/>
            <a:r>
              <a:rPr lang="en-US" dirty="0" err="1">
                <a:latin typeface="+mn-lt"/>
              </a:rPr>
              <a:t>Varenne</a:t>
            </a:r>
            <a:endParaRPr lang="it-IT" dirty="0">
              <a:latin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9B924648-1267-4C43-BABE-75D37D5F681C}"/>
              </a:ext>
            </a:extLst>
          </p:cNvPr>
          <p:cNvSpPr>
            <a:spLocks noGrp="1"/>
          </p:cNvSpPr>
          <p:nvPr>
            <p:ph type="title"/>
          </p:nvPr>
        </p:nvSpPr>
        <p:spPr/>
        <p:txBody>
          <a:bodyPr/>
          <a:lstStyle/>
          <a:p>
            <a:pPr eaLnBrk="1" hangingPunct="1"/>
            <a:r>
              <a:rPr lang="en-US" altLang="it-IT"/>
              <a:t>Viterbi in MEMMs</a:t>
            </a:r>
          </a:p>
        </p:txBody>
      </p:sp>
      <p:sp>
        <p:nvSpPr>
          <p:cNvPr id="142339" name="Content Placeholder 6">
            <a:extLst>
              <a:ext uri="{FF2B5EF4-FFF2-40B4-BE49-F238E27FC236}">
                <a16:creationId xmlns:a16="http://schemas.microsoft.com/office/drawing/2014/main" id="{CF21136C-A19E-4C02-AAF3-F04CBD6B01CE}"/>
              </a:ext>
            </a:extLst>
          </p:cNvPr>
          <p:cNvSpPr>
            <a:spLocks noGrp="1"/>
          </p:cNvSpPr>
          <p:nvPr>
            <p:ph idx="1"/>
          </p:nvPr>
        </p:nvSpPr>
        <p:spPr>
          <a:xfrm>
            <a:off x="1676401" y="1219200"/>
            <a:ext cx="8991599" cy="5638800"/>
          </a:xfrm>
        </p:spPr>
        <p:txBody>
          <a:bodyPr>
            <a:normAutofit/>
          </a:bodyPr>
          <a:lstStyle/>
          <a:p>
            <a:pPr eaLnBrk="1" hangingPunct="1">
              <a:defRPr/>
            </a:pPr>
            <a:r>
              <a:rPr lang="en-US" sz="2400" dirty="0"/>
              <a:t>We condition on the observation AND the previous state:</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HMM decoding:</a:t>
            </a:r>
          </a:p>
          <a:p>
            <a:pPr eaLnBrk="1" hangingPunct="1">
              <a:lnSpc>
                <a:spcPct val="200000"/>
              </a:lnSpc>
              <a:buFont typeface="Wingdings" panose="05000000000000000000" pitchFamily="2" charset="2"/>
              <a:buNone/>
              <a:defRPr/>
            </a:pPr>
            <a:endParaRPr lang="en-US" sz="2400" dirty="0"/>
          </a:p>
          <a:p>
            <a:pPr eaLnBrk="1" hangingPunct="1">
              <a:defRPr/>
            </a:pPr>
            <a:r>
              <a:rPr lang="en-US" sz="2400" dirty="0"/>
              <a:t>which is the HMM version of:</a:t>
            </a:r>
          </a:p>
          <a:p>
            <a:pPr>
              <a:spcAft>
                <a:spcPts val="2400"/>
              </a:spcAft>
              <a:buNone/>
              <a:defRPr/>
            </a:pPr>
            <a:endParaRPr lang="en-US" sz="2400" dirty="0"/>
          </a:p>
          <a:p>
            <a:pPr eaLnBrk="1" hangingPunct="1">
              <a:defRPr/>
            </a:pPr>
            <a:r>
              <a:rPr lang="en-US" sz="2400" dirty="0"/>
              <a:t>MEMM decoding: </a:t>
            </a:r>
          </a:p>
          <a:p>
            <a:pPr eaLnBrk="1" hangingPunct="1">
              <a:lnSpc>
                <a:spcPct val="200000"/>
              </a:lnSpc>
              <a:defRPr/>
            </a:pPr>
            <a:endParaRPr lang="en-US" sz="2400" dirty="0"/>
          </a:p>
        </p:txBody>
      </p:sp>
      <p:pic>
        <p:nvPicPr>
          <p:cNvPr id="125955" name="Picture 7" descr="memm1.tiff">
            <a:extLst>
              <a:ext uri="{FF2B5EF4-FFF2-40B4-BE49-F238E27FC236}">
                <a16:creationId xmlns:a16="http://schemas.microsoft.com/office/drawing/2014/main" id="{FDC990DB-9E80-4FD8-9C27-9BB1DB9AB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1600200"/>
            <a:ext cx="4787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8" descr="memm2.tiff">
            <a:extLst>
              <a:ext uri="{FF2B5EF4-FFF2-40B4-BE49-F238E27FC236}">
                <a16:creationId xmlns:a16="http://schemas.microsoft.com/office/drawing/2014/main" id="{7BA692C2-762E-45D8-9441-C31C3C629A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7785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9" descr="memm3.tiff">
            <a:extLst>
              <a:ext uri="{FF2B5EF4-FFF2-40B4-BE49-F238E27FC236}">
                <a16:creationId xmlns:a16="http://schemas.microsoft.com/office/drawing/2014/main" id="{76D3B3BE-3C64-4D8F-A46C-66AB266B57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4114800"/>
            <a:ext cx="8775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0" descr="memm4.tiff">
            <a:extLst>
              <a:ext uri="{FF2B5EF4-FFF2-40B4-BE49-F238E27FC236}">
                <a16:creationId xmlns:a16="http://schemas.microsoft.com/office/drawing/2014/main" id="{66E3E982-3D06-44ED-AD1C-1394BD1D4B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5334000"/>
            <a:ext cx="7823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4">
            <a:extLst>
              <a:ext uri="{FF2B5EF4-FFF2-40B4-BE49-F238E27FC236}">
                <a16:creationId xmlns:a16="http://schemas.microsoft.com/office/drawing/2014/main" id="{BE71830D-96A1-42E0-93CE-862B8AFE71D8}"/>
              </a:ext>
            </a:extLst>
          </p:cNvPr>
          <p:cNvSpPr>
            <a:spLocks noGrp="1"/>
          </p:cNvSpPr>
          <p:nvPr>
            <p:ph type="title"/>
          </p:nvPr>
        </p:nvSpPr>
        <p:spPr/>
        <p:txBody>
          <a:bodyPr/>
          <a:lstStyle/>
          <a:p>
            <a:pPr eaLnBrk="1" hangingPunct="1"/>
            <a:r>
              <a:rPr lang="en-US" altLang="it-IT"/>
              <a:t>Decoding in MEMMs</a:t>
            </a:r>
          </a:p>
        </p:txBody>
      </p:sp>
      <p:pic>
        <p:nvPicPr>
          <p:cNvPr id="126978" name="Picture 6" descr="memmvlattice.eps">
            <a:extLst>
              <a:ext uri="{FF2B5EF4-FFF2-40B4-BE49-F238E27FC236}">
                <a16:creationId xmlns:a16="http://schemas.microsoft.com/office/drawing/2014/main" id="{3FE8FF11-5211-4C06-9C96-B43F824B68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D53B892-C034-4C95-9AFA-0D1418732AFF}"/>
              </a:ext>
            </a:extLst>
          </p:cNvPr>
          <p:cNvSpPr>
            <a:spLocks noGrp="1"/>
          </p:cNvSpPr>
          <p:nvPr>
            <p:ph type="title"/>
          </p:nvPr>
        </p:nvSpPr>
        <p:spPr/>
        <p:txBody>
          <a:bodyPr/>
          <a:lstStyle/>
          <a:p>
            <a:pPr eaLnBrk="1" hangingPunct="1"/>
            <a:r>
              <a:rPr lang="en-US" altLang="it-IT"/>
              <a:t>Outline</a:t>
            </a:r>
          </a:p>
        </p:txBody>
      </p:sp>
      <p:sp>
        <p:nvSpPr>
          <p:cNvPr id="144387" name="Content Placeholder 2">
            <a:extLst>
              <a:ext uri="{FF2B5EF4-FFF2-40B4-BE49-F238E27FC236}">
                <a16:creationId xmlns:a16="http://schemas.microsoft.com/office/drawing/2014/main" id="{85BC4A99-39DB-42C2-995D-389FAAA73D2A}"/>
              </a:ext>
            </a:extLst>
          </p:cNvPr>
          <p:cNvSpPr>
            <a:spLocks noGrp="1"/>
          </p:cNvSpPr>
          <p:nvPr>
            <p:ph idx="1"/>
          </p:nvPr>
        </p:nvSpPr>
        <p:spPr/>
        <p:txBody>
          <a:bodyPr/>
          <a:lstStyle/>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Named Entities and the basic idea</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IOB Tagging</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classifier: Logistic Regression</a:t>
            </a:r>
          </a:p>
          <a:p>
            <a:pPr lvl="1" eaLnBrk="1" hangingPunct="1">
              <a:buFont typeface="Wingdings" charset="0"/>
              <a:buChar char="§"/>
              <a:defRPr/>
            </a:pPr>
            <a:r>
              <a:rPr lang="en-US" dirty="0">
                <a:ea typeface="ＭＳ Ｐゴシック" charset="0"/>
              </a:rPr>
              <a:t>Linear regression</a:t>
            </a:r>
          </a:p>
          <a:p>
            <a:pPr lvl="1" eaLnBrk="1" hangingPunct="1">
              <a:buFont typeface="Wingdings" charset="0"/>
              <a:buChar char="§"/>
              <a:defRPr/>
            </a:pPr>
            <a:r>
              <a:rPr lang="en-US" dirty="0">
                <a:ea typeface="ＭＳ Ｐゴシック" charset="0"/>
              </a:rPr>
              <a:t>Logistic regression</a:t>
            </a:r>
          </a:p>
          <a:p>
            <a:pPr lvl="1" eaLnBrk="1" hangingPunct="1">
              <a:buFont typeface="Wingdings" charset="0"/>
              <a:buChar char="§"/>
              <a:defRPr/>
            </a:pPr>
            <a:r>
              <a:rPr lang="en-US" dirty="0">
                <a:ea typeface="ＭＳ Ｐゴシック" charset="0"/>
              </a:rPr>
              <a:t>Multinomial logistic regression = </a:t>
            </a:r>
            <a:r>
              <a:rPr lang="en-US" dirty="0" err="1">
                <a:ea typeface="ＭＳ Ｐゴシック" charset="0"/>
              </a:rPr>
              <a:t>MaxEnt</a:t>
            </a:r>
            <a:endParaRPr lang="en-US" dirty="0">
              <a:ea typeface="ＭＳ Ｐゴシック" charset="0"/>
            </a:endParaRP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Why classifiers are not as good as sequence models</a:t>
            </a:r>
          </a:p>
          <a:p>
            <a:pPr eaLnBrk="1" hangingPunct="1">
              <a:buFont typeface="Wingdings" charset="0"/>
              <a:buChar char="l"/>
              <a:defRPr/>
            </a:pPr>
            <a:r>
              <a:rPr lang="en-US" dirty="0">
                <a:effectLst>
                  <a:outerShdw blurRad="38100" dist="38100" dir="2700000" algn="tl">
                    <a:srgbClr val="DDDDDD"/>
                  </a:outerShdw>
                </a:effectLst>
                <a:ea typeface="ＭＳ Ｐゴシック" charset="0"/>
                <a:cs typeface="+mn-cs"/>
              </a:rPr>
              <a:t>A new sequence model:</a:t>
            </a:r>
          </a:p>
          <a:p>
            <a:pPr lvl="1" eaLnBrk="1" hangingPunct="1">
              <a:buFont typeface="Wingdings" charset="0"/>
              <a:buChar char="§"/>
              <a:defRPr/>
            </a:pPr>
            <a:r>
              <a:rPr lang="en-US" dirty="0">
                <a:ea typeface="ＭＳ Ｐゴシック" charset="0"/>
              </a:rPr>
              <a:t>MEMM = Maximum Entropy Markov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054C53E5-A537-4E16-9BEF-863E7D9CCBE3}"/>
              </a:ext>
            </a:extLst>
          </p:cNvPr>
          <p:cNvSpPr>
            <a:spLocks noGrp="1" noChangeArrowheads="1"/>
          </p:cNvSpPr>
          <p:nvPr>
            <p:ph type="title"/>
          </p:nvPr>
        </p:nvSpPr>
        <p:spPr/>
        <p:txBody>
          <a:bodyPr/>
          <a:lstStyle/>
          <a:p>
            <a:pPr eaLnBrk="1" hangingPunct="1"/>
            <a:r>
              <a:rPr lang="en-US" altLang="it-IT"/>
              <a:t>NE Types: Examples</a:t>
            </a:r>
          </a:p>
        </p:txBody>
      </p:sp>
      <p:pic>
        <p:nvPicPr>
          <p:cNvPr id="19458" name="Picture 3" descr="ner-examples">
            <a:extLst>
              <a:ext uri="{FF2B5EF4-FFF2-40B4-BE49-F238E27FC236}">
                <a16:creationId xmlns:a16="http://schemas.microsoft.com/office/drawing/2014/main" id="{3651C209-599E-4031-BF9F-DD5356A95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2413000"/>
            <a:ext cx="87376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ooter Placeholder 4">
            <a:extLst>
              <a:ext uri="{FF2B5EF4-FFF2-40B4-BE49-F238E27FC236}">
                <a16:creationId xmlns:a16="http://schemas.microsoft.com/office/drawing/2014/main" id="{DF8671CD-C5DC-4BC3-86E8-42A453365067}"/>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a:t>Slide from Jim Martin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7AB7200A-2C59-4494-9F24-B4DAFF274913}"/>
              </a:ext>
            </a:extLst>
          </p:cNvPr>
          <p:cNvSpPr>
            <a:spLocks noGrp="1" noChangeArrowheads="1"/>
          </p:cNvSpPr>
          <p:nvPr>
            <p:ph type="title"/>
          </p:nvPr>
        </p:nvSpPr>
        <p:spPr/>
        <p:txBody>
          <a:bodyPr/>
          <a:lstStyle/>
          <a:p>
            <a:pPr eaLnBrk="1" hangingPunct="1"/>
            <a:r>
              <a:rPr lang="en-US" altLang="it-IT"/>
              <a:t>Ambiguity</a:t>
            </a:r>
          </a:p>
        </p:txBody>
      </p:sp>
      <p:pic>
        <p:nvPicPr>
          <p:cNvPr id="20482" name="Picture 3" descr="ner-amb">
            <a:extLst>
              <a:ext uri="{FF2B5EF4-FFF2-40B4-BE49-F238E27FC236}">
                <a16:creationId xmlns:a16="http://schemas.microsoft.com/office/drawing/2014/main" id="{F444A712-113E-432A-A97E-B9774B851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89114"/>
            <a:ext cx="878998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ooter Placeholder 4">
            <a:extLst>
              <a:ext uri="{FF2B5EF4-FFF2-40B4-BE49-F238E27FC236}">
                <a16:creationId xmlns:a16="http://schemas.microsoft.com/office/drawing/2014/main" id="{A516219C-C3E2-4E01-A9CA-9315B5C63B22}"/>
              </a:ext>
            </a:extLst>
          </p:cNvPr>
          <p:cNvSpPr txBox="1">
            <a:spLocks/>
          </p:cNvSpPr>
          <p:nvPr/>
        </p:nvSpPr>
        <p:spPr bwMode="auto">
          <a:xfrm>
            <a:off x="29718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it-IT" dirty="0">
                <a:latin typeface="Calibri" panose="020F0502020204030204" pitchFamily="34" charset="0"/>
                <a:cs typeface="Calibri" panose="020F0502020204030204" pitchFamily="34" charset="0"/>
              </a:rPr>
              <a:t>Slide from Jim Martin</a:t>
            </a:r>
          </a:p>
        </p:txBody>
      </p:sp>
    </p:spTree>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Template>
  <TotalTime>10547</TotalTime>
  <Words>2866</Words>
  <Application>Microsoft Office PowerPoint</Application>
  <PresentationFormat>Widescreen</PresentationFormat>
  <Paragraphs>652</Paragraphs>
  <Slides>79</Slides>
  <Notes>43</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2" baseType="lpstr">
      <vt:lpstr>ＭＳ Ｐゴシック</vt:lpstr>
      <vt:lpstr>ＭＳ Ｐゴシック</vt:lpstr>
      <vt:lpstr>Arial</vt:lpstr>
      <vt:lpstr>Calibri</vt:lpstr>
      <vt:lpstr>Cambria Math</vt:lpstr>
      <vt:lpstr>Tahoma (Body)</vt:lpstr>
      <vt:lpstr>Times</vt:lpstr>
      <vt:lpstr>Times New Roman</vt:lpstr>
      <vt:lpstr>Tw Cen MT</vt:lpstr>
      <vt:lpstr>Tw Cen MT Condensed</vt:lpstr>
      <vt:lpstr>Wingdings</vt:lpstr>
      <vt:lpstr>1_AIIA00</vt:lpstr>
      <vt:lpstr>Equation</vt:lpstr>
      <vt:lpstr>Named Entity Tagging</vt:lpstr>
      <vt:lpstr>Outline</vt:lpstr>
      <vt:lpstr>Named Entity Tagging</vt:lpstr>
      <vt:lpstr>Named Entity Tagging</vt:lpstr>
      <vt:lpstr>Named Entity Recognition</vt:lpstr>
      <vt:lpstr>Temporal and Numerical Expressions</vt:lpstr>
      <vt:lpstr>NE Types</vt:lpstr>
      <vt:lpstr>NE Types: Examples</vt:lpstr>
      <vt:lpstr>Ambiguity</vt:lpstr>
      <vt:lpstr>Biomedical Entities</vt:lpstr>
      <vt:lpstr>NER Approaches</vt:lpstr>
      <vt:lpstr>ML Approach</vt:lpstr>
      <vt:lpstr>Encoding for Sequence Labeling</vt:lpstr>
      <vt:lpstr>NER Features</vt:lpstr>
      <vt:lpstr>Feature Engineering</vt:lpstr>
      <vt:lpstr>State of the Art</vt:lpstr>
      <vt:lpstr>Discriminative vs Generative</vt:lpstr>
      <vt:lpstr>Reminder: Naïve Bayes Learner</vt:lpstr>
      <vt:lpstr>Logistic Regression</vt:lpstr>
      <vt:lpstr>How to do NE tagging?</vt:lpstr>
      <vt:lpstr>Linear Regression</vt:lpstr>
      <vt:lpstr>Linear Regression</vt:lpstr>
      <vt:lpstr>Muliple Linear Regression</vt:lpstr>
      <vt:lpstr>Learning in Linear Regression</vt:lpstr>
      <vt:lpstr>PowerPoint Presentation</vt:lpstr>
      <vt:lpstr>Logistic Regression</vt:lpstr>
      <vt:lpstr>Logistic Regression</vt:lpstr>
      <vt:lpstr>Logistic Regression</vt:lpstr>
      <vt:lpstr>Logistic Regression</vt:lpstr>
      <vt:lpstr>Logistic Function</vt:lpstr>
      <vt:lpstr>Logistic Regression</vt:lpstr>
      <vt:lpstr>Multinomial Logistic Regression</vt:lpstr>
      <vt:lpstr>Estimating the weights</vt:lpstr>
      <vt:lpstr>Features</vt:lpstr>
      <vt:lpstr>Summary so far</vt:lpstr>
      <vt:lpstr>How do we apply classification to sequences?</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Sequence Labeling as Classification</vt:lpstr>
      <vt:lpstr>Using Outputs as Inputs</vt:lpstr>
      <vt:lpstr>Forward Classification</vt:lpstr>
      <vt:lpstr>Forward Classification</vt:lpstr>
      <vt:lpstr>Forward Classification</vt:lpstr>
      <vt:lpstr>Forward Classification</vt:lpstr>
      <vt:lpstr>Forward Classification</vt:lpstr>
      <vt:lpstr>Forward Classification</vt:lpstr>
      <vt:lpstr>Forward Classification</vt:lpstr>
      <vt:lpstr>Forward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Backward Classification</vt:lpstr>
      <vt:lpstr>NER as Sequence Labeling</vt:lpstr>
      <vt:lpstr>Why classifiers are not as good as sequence models</vt:lpstr>
      <vt:lpstr>Problems with using Classifiers for Sequence Labeling</vt:lpstr>
      <vt:lpstr>Probabilistic Sequence Models</vt:lpstr>
      <vt:lpstr>Maximum Entropy Markov Model</vt:lpstr>
      <vt:lpstr>HMMs vs. MEMMs</vt:lpstr>
      <vt:lpstr>HMMs vs. MEMMs</vt:lpstr>
      <vt:lpstr>HMMs vs. MEMMs</vt:lpstr>
      <vt:lpstr>HMM vs MEMM</vt:lpstr>
      <vt:lpstr>Viterbi in MEMMs</vt:lpstr>
      <vt:lpstr>Decoding in MEMMs</vt:lpstr>
      <vt:lpstr>Outline</vt:lpstr>
    </vt:vector>
  </TitlesOfParts>
  <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LSA.303 Introduction to Computational Linguistics</dc:title>
  <dc:subject/>
  <dc:creator>Dan Jurafsky</dc:creator>
  <cp:keywords/>
  <dc:description/>
  <cp:lastModifiedBy>GIUSEPPE ATTARDI</cp:lastModifiedBy>
  <cp:revision>256</cp:revision>
  <dcterms:created xsi:type="dcterms:W3CDTF">2011-01-24T07:17:16Z</dcterms:created>
  <dcterms:modified xsi:type="dcterms:W3CDTF">2019-03-15T14:58:05Z</dcterms:modified>
  <cp:category/>
</cp:coreProperties>
</file>