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notesMasterIdLst>
    <p:notesMasterId r:id="rId71"/>
  </p:notesMasterIdLst>
  <p:handoutMasterIdLst>
    <p:handoutMasterId r:id="rId72"/>
  </p:handoutMasterIdLst>
  <p:sldIdLst>
    <p:sldId id="256" r:id="rId2"/>
    <p:sldId id="650" r:id="rId3"/>
    <p:sldId id="652" r:id="rId4"/>
    <p:sldId id="720"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 id="680" r:id="rId33"/>
    <p:sldId id="681" r:id="rId34"/>
    <p:sldId id="682" r:id="rId35"/>
    <p:sldId id="683" r:id="rId36"/>
    <p:sldId id="714" r:id="rId37"/>
    <p:sldId id="722" r:id="rId38"/>
    <p:sldId id="649" r:id="rId39"/>
    <p:sldId id="709" r:id="rId40"/>
    <p:sldId id="708" r:id="rId41"/>
    <p:sldId id="642" r:id="rId42"/>
    <p:sldId id="723" r:id="rId43"/>
    <p:sldId id="710" r:id="rId44"/>
    <p:sldId id="685" r:id="rId45"/>
    <p:sldId id="686" r:id="rId46"/>
    <p:sldId id="718" r:id="rId47"/>
    <p:sldId id="687" r:id="rId48"/>
    <p:sldId id="688" r:id="rId49"/>
    <p:sldId id="689" r:id="rId50"/>
    <p:sldId id="690" r:id="rId51"/>
    <p:sldId id="691" r:id="rId52"/>
    <p:sldId id="692" r:id="rId53"/>
    <p:sldId id="721" r:id="rId54"/>
    <p:sldId id="576" r:id="rId55"/>
    <p:sldId id="577" r:id="rId56"/>
    <p:sldId id="578" r:id="rId57"/>
    <p:sldId id="579" r:id="rId58"/>
    <p:sldId id="580" r:id="rId59"/>
    <p:sldId id="581" r:id="rId60"/>
    <p:sldId id="582" r:id="rId61"/>
    <p:sldId id="713" r:id="rId62"/>
    <p:sldId id="583" r:id="rId63"/>
    <p:sldId id="584" r:id="rId64"/>
    <p:sldId id="585" r:id="rId65"/>
    <p:sldId id="586" r:id="rId66"/>
    <p:sldId id="716" r:id="rId67"/>
    <p:sldId id="717" r:id="rId68"/>
    <p:sldId id="684" r:id="rId69"/>
    <p:sldId id="707" r:id="rId70"/>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46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57"/>
    <a:srgbClr val="FF9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57" autoAdjust="0"/>
    <p:restoredTop sz="94660"/>
  </p:normalViewPr>
  <p:slideViewPr>
    <p:cSldViewPr>
      <p:cViewPr varScale="1">
        <p:scale>
          <a:sx n="111" d="100"/>
          <a:sy n="111" d="100"/>
        </p:scale>
        <p:origin x="216" y="256"/>
      </p:cViewPr>
      <p:guideLst>
        <p:guide orient="horz" pos="2064"/>
        <p:guide pos="46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1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5F9B874-A87C-46AA-8FF7-928037BFC6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3" name="Rectangle 3">
            <a:extLst>
              <a:ext uri="{FF2B5EF4-FFF2-40B4-BE49-F238E27FC236}">
                <a16:creationId xmlns:a16="http://schemas.microsoft.com/office/drawing/2014/main" id="{CFE32224-E048-4C4F-A097-507B881A9E9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271364" name="Rectangle 4">
            <a:extLst>
              <a:ext uri="{FF2B5EF4-FFF2-40B4-BE49-F238E27FC236}">
                <a16:creationId xmlns:a16="http://schemas.microsoft.com/office/drawing/2014/main" id="{152B55F8-8095-488D-87BE-FD3B2A00444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5" name="Rectangle 5">
            <a:extLst>
              <a:ext uri="{FF2B5EF4-FFF2-40B4-BE49-F238E27FC236}">
                <a16:creationId xmlns:a16="http://schemas.microsoft.com/office/drawing/2014/main" id="{FBC58780-EA4C-43C6-9135-942939697DB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809B01A-D0C0-447D-82AD-DDF65D6528CF}" type="slidenum">
              <a:rPr lang="en-US" altLang="it-IT"/>
              <a:pPr/>
              <a:t>‹#›</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0D2BEF6-35B0-48C4-860E-EBE60A2F77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5" name="Rectangle 3">
            <a:extLst>
              <a:ext uri="{FF2B5EF4-FFF2-40B4-BE49-F238E27FC236}">
                <a16:creationId xmlns:a16="http://schemas.microsoft.com/office/drawing/2014/main" id="{47DC47D2-FEE8-4BEC-8A86-DF34B8DD405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67575158-F24A-421E-A7D3-64BF95F06ED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FFBF6959-79C4-410C-B0C0-4B794208322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a:extLst>
              <a:ext uri="{FF2B5EF4-FFF2-40B4-BE49-F238E27FC236}">
                <a16:creationId xmlns:a16="http://schemas.microsoft.com/office/drawing/2014/main" id="{02ABC26E-07D4-4304-B982-7D245338F29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9" name="Rectangle 7">
            <a:extLst>
              <a:ext uri="{FF2B5EF4-FFF2-40B4-BE49-F238E27FC236}">
                <a16:creationId xmlns:a16="http://schemas.microsoft.com/office/drawing/2014/main" id="{84AB27A7-3911-4CC2-853E-BCEFEE2D6E5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389032C-A93C-4E12-8C66-C0CCA8C23129}" type="slidenum">
              <a:rPr lang="en-US" altLang="it-IT"/>
              <a:pPr/>
              <a:t>‹#›</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744C1B61-56BB-4677-BB5E-23F229111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AE0FB-B388-4C58-A33B-206642A283B1}" type="slidenum">
              <a:rPr lang="en-US" altLang="it-IT" sz="1200"/>
              <a:pPr/>
              <a:t>1</a:t>
            </a:fld>
            <a:endParaRPr lang="en-US" altLang="it-IT" sz="1200"/>
          </a:p>
        </p:txBody>
      </p:sp>
      <p:sp>
        <p:nvSpPr>
          <p:cNvPr id="8194" name="Rectangle 2">
            <a:extLst>
              <a:ext uri="{FF2B5EF4-FFF2-40B4-BE49-F238E27FC236}">
                <a16:creationId xmlns:a16="http://schemas.microsoft.com/office/drawing/2014/main" id="{7373AE86-62C4-4FCD-B775-F5D134128432}"/>
              </a:ext>
            </a:extLst>
          </p:cNvPr>
          <p:cNvSpPr>
            <a:spLocks noGrp="1" noRot="1" noChangeAspect="1" noChangeArrowheads="1" noTextEdit="1"/>
          </p:cNvSpPr>
          <p:nvPr>
            <p:ph type="sldImg"/>
          </p:nvPr>
        </p:nvSpPr>
        <p:spPr>
          <a:xfrm>
            <a:off x="381000" y="685800"/>
            <a:ext cx="6096000" cy="3429000"/>
          </a:xfrm>
          <a:ln/>
        </p:spPr>
      </p:sp>
      <p:sp>
        <p:nvSpPr>
          <p:cNvPr id="8195" name="Rectangle 3">
            <a:extLst>
              <a:ext uri="{FF2B5EF4-FFF2-40B4-BE49-F238E27FC236}">
                <a16:creationId xmlns:a16="http://schemas.microsoft.com/office/drawing/2014/main" id="{C3545120-FBF0-484E-A30A-5C9BE38FE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A1D4A3ED-3D68-47BC-8B45-43F8F8CA4D05}"/>
              </a:ext>
            </a:extLst>
          </p:cNvPr>
          <p:cNvSpPr>
            <a:spLocks noGrp="1" noRot="1" noChangeAspect="1" noTextEdit="1"/>
          </p:cNvSpPr>
          <p:nvPr>
            <p:ph type="sldImg"/>
          </p:nvPr>
        </p:nvSpPr>
        <p:spPr>
          <a:xfrm>
            <a:off x="381000" y="685800"/>
            <a:ext cx="6096000" cy="3429000"/>
          </a:xfrm>
          <a:ln/>
        </p:spPr>
      </p:sp>
      <p:sp>
        <p:nvSpPr>
          <p:cNvPr id="66562" name="Notes Placeholder 2">
            <a:extLst>
              <a:ext uri="{FF2B5EF4-FFF2-40B4-BE49-F238E27FC236}">
                <a16:creationId xmlns:a16="http://schemas.microsoft.com/office/drawing/2014/main" id="{DF433EFB-9AF3-4449-9D61-197E30E06E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C4F17324-82B8-4FD1-9AFC-1C2789EB4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215F44D-D700-47DE-83DC-F223DB1C94E1}" type="slidenum">
              <a:rPr lang="en-US" altLang="it-IT" sz="1200"/>
              <a:pPr/>
              <a:t>13</a:t>
            </a:fld>
            <a:endParaRPr lang="en-US" altLang="it-IT" sz="1200"/>
          </a:p>
        </p:txBody>
      </p:sp>
    </p:spTree>
    <p:extLst>
      <p:ext uri="{BB962C8B-B14F-4D97-AF65-F5344CB8AC3E}">
        <p14:creationId xmlns:p14="http://schemas.microsoft.com/office/powerpoint/2010/main" val="217564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D461C96F-A5A7-4EDE-A842-E3B8A42DA2CC}"/>
              </a:ext>
            </a:extLst>
          </p:cNvPr>
          <p:cNvSpPr>
            <a:spLocks noGrp="1" noRot="1" noChangeAspect="1" noTextEdit="1"/>
          </p:cNvSpPr>
          <p:nvPr>
            <p:ph type="sldImg"/>
          </p:nvPr>
        </p:nvSpPr>
        <p:spPr>
          <a:xfrm>
            <a:off x="381000" y="685800"/>
            <a:ext cx="6096000" cy="3429000"/>
          </a:xfrm>
          <a:ln/>
        </p:spPr>
      </p:sp>
      <p:sp>
        <p:nvSpPr>
          <p:cNvPr id="68610" name="Notes Placeholder 2">
            <a:extLst>
              <a:ext uri="{FF2B5EF4-FFF2-40B4-BE49-F238E27FC236}">
                <a16:creationId xmlns:a16="http://schemas.microsoft.com/office/drawing/2014/main" id="{C438C0BF-ADDA-4E22-8FA8-038B00FAC4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8611" name="Slide Number Placeholder 3">
            <a:extLst>
              <a:ext uri="{FF2B5EF4-FFF2-40B4-BE49-F238E27FC236}">
                <a16:creationId xmlns:a16="http://schemas.microsoft.com/office/drawing/2014/main" id="{F001D399-7CA6-414E-B5C8-302239AE0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BE09218-E011-4C6A-9B1C-3B2097D28D91}" type="slidenum">
              <a:rPr lang="en-US" altLang="it-IT" sz="1200"/>
              <a:pPr/>
              <a:t>14</a:t>
            </a:fld>
            <a:endParaRPr lang="en-US" altLang="it-IT" sz="1200"/>
          </a:p>
        </p:txBody>
      </p:sp>
    </p:spTree>
    <p:extLst>
      <p:ext uri="{BB962C8B-B14F-4D97-AF65-F5344CB8AC3E}">
        <p14:creationId xmlns:p14="http://schemas.microsoft.com/office/powerpoint/2010/main" val="7270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F2434BC-AB6A-4DBB-914E-87266D2A6B51}"/>
              </a:ext>
            </a:extLst>
          </p:cNvPr>
          <p:cNvSpPr>
            <a:spLocks noGrp="1" noRot="1" noChangeAspect="1" noTextEdit="1"/>
          </p:cNvSpPr>
          <p:nvPr>
            <p:ph type="sldImg"/>
          </p:nvPr>
        </p:nvSpPr>
        <p:spPr>
          <a:xfrm>
            <a:off x="381000" y="685800"/>
            <a:ext cx="6096000" cy="3429000"/>
          </a:xfrm>
          <a:ln/>
        </p:spPr>
      </p:sp>
      <p:sp>
        <p:nvSpPr>
          <p:cNvPr id="70658" name="Notes Placeholder 2">
            <a:extLst>
              <a:ext uri="{FF2B5EF4-FFF2-40B4-BE49-F238E27FC236}">
                <a16:creationId xmlns:a16="http://schemas.microsoft.com/office/drawing/2014/main" id="{6F57852F-42D5-4E45-A0BA-5BE14E111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0659" name="Slide Number Placeholder 3">
            <a:extLst>
              <a:ext uri="{FF2B5EF4-FFF2-40B4-BE49-F238E27FC236}">
                <a16:creationId xmlns:a16="http://schemas.microsoft.com/office/drawing/2014/main" id="{9B569517-3C3C-4E90-8FC7-43C774B64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A0C1532-551E-4D7B-92A8-A4F163DC8BCA}" type="slidenum">
              <a:rPr lang="en-US" altLang="it-IT" sz="1200"/>
              <a:pPr/>
              <a:t>15</a:t>
            </a:fld>
            <a:endParaRPr lang="en-US" altLang="it-IT" sz="1200"/>
          </a:p>
        </p:txBody>
      </p:sp>
    </p:spTree>
    <p:extLst>
      <p:ext uri="{BB962C8B-B14F-4D97-AF65-F5344CB8AC3E}">
        <p14:creationId xmlns:p14="http://schemas.microsoft.com/office/powerpoint/2010/main" val="13467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128EFE8-F9BB-474F-9DDD-B4ED2F01B7D5}"/>
              </a:ext>
            </a:extLst>
          </p:cNvPr>
          <p:cNvSpPr>
            <a:spLocks noGrp="1" noRot="1" noChangeAspect="1" noTextEdit="1"/>
          </p:cNvSpPr>
          <p:nvPr>
            <p:ph type="sldImg"/>
          </p:nvPr>
        </p:nvSpPr>
        <p:spPr>
          <a:xfrm>
            <a:off x="381000" y="685800"/>
            <a:ext cx="6096000" cy="3429000"/>
          </a:xfrm>
          <a:ln/>
        </p:spPr>
      </p:sp>
      <p:sp>
        <p:nvSpPr>
          <p:cNvPr id="72706" name="Notes Placeholder 2">
            <a:extLst>
              <a:ext uri="{FF2B5EF4-FFF2-40B4-BE49-F238E27FC236}">
                <a16:creationId xmlns:a16="http://schemas.microsoft.com/office/drawing/2014/main" id="{FAEEA50C-36A4-48D4-81CD-541D98E02A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2707" name="Slide Number Placeholder 3">
            <a:extLst>
              <a:ext uri="{FF2B5EF4-FFF2-40B4-BE49-F238E27FC236}">
                <a16:creationId xmlns:a16="http://schemas.microsoft.com/office/drawing/2014/main" id="{42C2F1A3-5B50-4618-BF26-80714878F5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F37FFE-6837-4EE7-8914-064F7CE9F218}" type="slidenum">
              <a:rPr lang="en-US" altLang="it-IT" sz="1200"/>
              <a:pPr/>
              <a:t>16</a:t>
            </a:fld>
            <a:endParaRPr lang="en-US" altLang="it-IT" sz="1200"/>
          </a:p>
        </p:txBody>
      </p:sp>
    </p:spTree>
    <p:extLst>
      <p:ext uri="{BB962C8B-B14F-4D97-AF65-F5344CB8AC3E}">
        <p14:creationId xmlns:p14="http://schemas.microsoft.com/office/powerpoint/2010/main" val="87772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64C65D69-A188-44BE-A8C0-74C3A48CB1AA}"/>
              </a:ext>
            </a:extLst>
          </p:cNvPr>
          <p:cNvSpPr>
            <a:spLocks noGrp="1" noRot="1" noChangeAspect="1" noTextEdit="1"/>
          </p:cNvSpPr>
          <p:nvPr>
            <p:ph type="sldImg"/>
          </p:nvPr>
        </p:nvSpPr>
        <p:spPr>
          <a:xfrm>
            <a:off x="381000" y="685800"/>
            <a:ext cx="6096000" cy="3429000"/>
          </a:xfrm>
          <a:ln/>
        </p:spPr>
      </p:sp>
      <p:sp>
        <p:nvSpPr>
          <p:cNvPr id="74754" name="Notes Placeholder 2">
            <a:extLst>
              <a:ext uri="{FF2B5EF4-FFF2-40B4-BE49-F238E27FC236}">
                <a16:creationId xmlns:a16="http://schemas.microsoft.com/office/drawing/2014/main" id="{D936C486-BFC6-45E6-9359-33F5C151D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4755" name="Slide Number Placeholder 3">
            <a:extLst>
              <a:ext uri="{FF2B5EF4-FFF2-40B4-BE49-F238E27FC236}">
                <a16:creationId xmlns:a16="http://schemas.microsoft.com/office/drawing/2014/main" id="{C3F0B7FF-C3F9-4972-9C98-AA185D24E8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FFDFDFA-2C7F-4F03-9744-8F33AF1B86E5}" type="slidenum">
              <a:rPr lang="en-US" altLang="it-IT" sz="1200"/>
              <a:pPr/>
              <a:t>17</a:t>
            </a:fld>
            <a:endParaRPr lang="en-US" altLang="it-IT" sz="1200"/>
          </a:p>
        </p:txBody>
      </p:sp>
    </p:spTree>
    <p:extLst>
      <p:ext uri="{BB962C8B-B14F-4D97-AF65-F5344CB8AC3E}">
        <p14:creationId xmlns:p14="http://schemas.microsoft.com/office/powerpoint/2010/main" val="356707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8F558A8-6B1D-4973-BAC0-A1CB107E8731}"/>
              </a:ext>
            </a:extLst>
          </p:cNvPr>
          <p:cNvSpPr>
            <a:spLocks noGrp="1" noRot="1" noChangeAspect="1" noTextEdit="1"/>
          </p:cNvSpPr>
          <p:nvPr>
            <p:ph type="sldImg"/>
          </p:nvPr>
        </p:nvSpPr>
        <p:spPr>
          <a:xfrm>
            <a:off x="381000" y="685800"/>
            <a:ext cx="6096000" cy="3429000"/>
          </a:xfrm>
          <a:ln/>
        </p:spPr>
      </p:sp>
      <p:sp>
        <p:nvSpPr>
          <p:cNvPr id="76802" name="Notes Placeholder 2">
            <a:extLst>
              <a:ext uri="{FF2B5EF4-FFF2-40B4-BE49-F238E27FC236}">
                <a16:creationId xmlns:a16="http://schemas.microsoft.com/office/drawing/2014/main" id="{2E1ED701-C960-44D3-9023-A2E7D421E7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6803" name="Slide Number Placeholder 3">
            <a:extLst>
              <a:ext uri="{FF2B5EF4-FFF2-40B4-BE49-F238E27FC236}">
                <a16:creationId xmlns:a16="http://schemas.microsoft.com/office/drawing/2014/main" id="{E2D0D8E0-162B-412A-81E0-202496E5C0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1742EA2-0C5C-4FD1-BF81-884C0D3A3AB8}" type="slidenum">
              <a:rPr lang="en-US" altLang="it-IT" sz="1200"/>
              <a:pPr/>
              <a:t>18</a:t>
            </a:fld>
            <a:endParaRPr lang="en-US" altLang="it-IT" sz="1200"/>
          </a:p>
        </p:txBody>
      </p:sp>
    </p:spTree>
    <p:extLst>
      <p:ext uri="{BB962C8B-B14F-4D97-AF65-F5344CB8AC3E}">
        <p14:creationId xmlns:p14="http://schemas.microsoft.com/office/powerpoint/2010/main" val="44746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DC97B8E6-7A0D-4488-8A01-3D6E5DC05F9D}"/>
              </a:ext>
            </a:extLst>
          </p:cNvPr>
          <p:cNvSpPr>
            <a:spLocks noGrp="1" noRot="1" noChangeAspect="1" noTextEdit="1"/>
          </p:cNvSpPr>
          <p:nvPr>
            <p:ph type="sldImg"/>
          </p:nvPr>
        </p:nvSpPr>
        <p:spPr>
          <a:xfrm>
            <a:off x="381000" y="685800"/>
            <a:ext cx="6096000" cy="3429000"/>
          </a:xfrm>
          <a:ln/>
        </p:spPr>
      </p:sp>
      <p:sp>
        <p:nvSpPr>
          <p:cNvPr id="78850" name="Notes Placeholder 2">
            <a:extLst>
              <a:ext uri="{FF2B5EF4-FFF2-40B4-BE49-F238E27FC236}">
                <a16:creationId xmlns:a16="http://schemas.microsoft.com/office/drawing/2014/main" id="{E82A0FDF-7584-4617-B762-0812B6C67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8851" name="Slide Number Placeholder 3">
            <a:extLst>
              <a:ext uri="{FF2B5EF4-FFF2-40B4-BE49-F238E27FC236}">
                <a16:creationId xmlns:a16="http://schemas.microsoft.com/office/drawing/2014/main" id="{53988D30-2A95-4E97-A0E8-B9324890D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C3C04F8-BAC4-4986-8E6E-6B25D9D80389}" type="slidenum">
              <a:rPr lang="en-US" altLang="it-IT" sz="1200"/>
              <a:pPr/>
              <a:t>19</a:t>
            </a:fld>
            <a:endParaRPr lang="en-US" altLang="it-IT" sz="1200"/>
          </a:p>
        </p:txBody>
      </p:sp>
    </p:spTree>
    <p:extLst>
      <p:ext uri="{BB962C8B-B14F-4D97-AF65-F5344CB8AC3E}">
        <p14:creationId xmlns:p14="http://schemas.microsoft.com/office/powerpoint/2010/main" val="95718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277E43E-CD8A-4086-94ED-B455B8D97A3A}"/>
              </a:ext>
            </a:extLst>
          </p:cNvPr>
          <p:cNvSpPr>
            <a:spLocks noGrp="1" noRot="1" noChangeAspect="1" noTextEdit="1"/>
          </p:cNvSpPr>
          <p:nvPr>
            <p:ph type="sldImg"/>
          </p:nvPr>
        </p:nvSpPr>
        <p:spPr>
          <a:xfrm>
            <a:off x="381000" y="685800"/>
            <a:ext cx="6096000" cy="3429000"/>
          </a:xfrm>
          <a:ln/>
        </p:spPr>
      </p:sp>
      <p:sp>
        <p:nvSpPr>
          <p:cNvPr id="80898" name="Notes Placeholder 2">
            <a:extLst>
              <a:ext uri="{FF2B5EF4-FFF2-40B4-BE49-F238E27FC236}">
                <a16:creationId xmlns:a16="http://schemas.microsoft.com/office/drawing/2014/main" id="{2EB725B7-E325-4B20-A60E-E9F5DE201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0899" name="Slide Number Placeholder 3">
            <a:extLst>
              <a:ext uri="{FF2B5EF4-FFF2-40B4-BE49-F238E27FC236}">
                <a16:creationId xmlns:a16="http://schemas.microsoft.com/office/drawing/2014/main" id="{3096817B-9A5C-48C6-8B35-A07423EBA4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20F0E4A-C6D3-4F3A-9772-F92FCA989EDF}" type="slidenum">
              <a:rPr lang="en-US" altLang="it-IT" sz="1200"/>
              <a:pPr/>
              <a:t>20</a:t>
            </a:fld>
            <a:endParaRPr lang="en-US" altLang="it-IT" sz="1200"/>
          </a:p>
        </p:txBody>
      </p:sp>
    </p:spTree>
    <p:extLst>
      <p:ext uri="{BB962C8B-B14F-4D97-AF65-F5344CB8AC3E}">
        <p14:creationId xmlns:p14="http://schemas.microsoft.com/office/powerpoint/2010/main" val="418434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E186219E-A503-4A37-8094-C03635CF8D10}"/>
              </a:ext>
            </a:extLst>
          </p:cNvPr>
          <p:cNvSpPr>
            <a:spLocks noGrp="1" noRot="1" noChangeAspect="1" noTextEdit="1"/>
          </p:cNvSpPr>
          <p:nvPr>
            <p:ph type="sldImg"/>
          </p:nvPr>
        </p:nvSpPr>
        <p:spPr>
          <a:xfrm>
            <a:off x="381000" y="685800"/>
            <a:ext cx="6096000" cy="3429000"/>
          </a:xfrm>
          <a:ln/>
        </p:spPr>
      </p:sp>
      <p:sp>
        <p:nvSpPr>
          <p:cNvPr id="82946" name="Notes Placeholder 2">
            <a:extLst>
              <a:ext uri="{FF2B5EF4-FFF2-40B4-BE49-F238E27FC236}">
                <a16:creationId xmlns:a16="http://schemas.microsoft.com/office/drawing/2014/main" id="{FFACAD48-EB95-4873-BCD0-CFFF87A9F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2947" name="Slide Number Placeholder 3">
            <a:extLst>
              <a:ext uri="{FF2B5EF4-FFF2-40B4-BE49-F238E27FC236}">
                <a16:creationId xmlns:a16="http://schemas.microsoft.com/office/drawing/2014/main" id="{2E54132C-7B97-4A1B-AB10-1A4513B67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F9C1FEC-FAEE-4AF7-89E5-DECB7BB067F4}" type="slidenum">
              <a:rPr lang="en-US" altLang="it-IT" sz="1200"/>
              <a:pPr/>
              <a:t>21</a:t>
            </a:fld>
            <a:endParaRPr lang="en-US" altLang="it-IT" sz="1200"/>
          </a:p>
        </p:txBody>
      </p:sp>
    </p:spTree>
    <p:extLst>
      <p:ext uri="{BB962C8B-B14F-4D97-AF65-F5344CB8AC3E}">
        <p14:creationId xmlns:p14="http://schemas.microsoft.com/office/powerpoint/2010/main" val="118472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9C5E3583-C8ED-41ED-96B1-D0CC7A905FE1}"/>
              </a:ext>
            </a:extLst>
          </p:cNvPr>
          <p:cNvSpPr>
            <a:spLocks noGrp="1" noRot="1" noChangeAspect="1" noTextEdit="1"/>
          </p:cNvSpPr>
          <p:nvPr>
            <p:ph type="sldImg"/>
          </p:nvPr>
        </p:nvSpPr>
        <p:spPr>
          <a:xfrm>
            <a:off x="381000" y="685800"/>
            <a:ext cx="6096000" cy="3429000"/>
          </a:xfrm>
          <a:ln/>
        </p:spPr>
      </p:sp>
      <p:sp>
        <p:nvSpPr>
          <p:cNvPr id="84994" name="Notes Placeholder 2">
            <a:extLst>
              <a:ext uri="{FF2B5EF4-FFF2-40B4-BE49-F238E27FC236}">
                <a16:creationId xmlns:a16="http://schemas.microsoft.com/office/drawing/2014/main" id="{2B06777F-4F89-4D59-AC4A-6A521169AC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4995" name="Slide Number Placeholder 3">
            <a:extLst>
              <a:ext uri="{FF2B5EF4-FFF2-40B4-BE49-F238E27FC236}">
                <a16:creationId xmlns:a16="http://schemas.microsoft.com/office/drawing/2014/main" id="{E26B20E9-5563-444C-97E8-6F7E62027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659FEF04-1CFD-4C23-96FD-D63F636A9054}" type="slidenum">
              <a:rPr lang="en-US" altLang="it-IT" sz="1200"/>
              <a:pPr/>
              <a:t>22</a:t>
            </a:fld>
            <a:endParaRPr lang="en-US" altLang="it-IT" sz="1200"/>
          </a:p>
        </p:txBody>
      </p:sp>
    </p:spTree>
    <p:extLst>
      <p:ext uri="{BB962C8B-B14F-4D97-AF65-F5344CB8AC3E}">
        <p14:creationId xmlns:p14="http://schemas.microsoft.com/office/powerpoint/2010/main" val="415786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FB75037-4FC2-49AE-8D0B-F9155303540A}"/>
              </a:ext>
            </a:extLst>
          </p:cNvPr>
          <p:cNvSpPr>
            <a:spLocks noGrp="1" noRot="1" noChangeAspect="1" noTextEdit="1"/>
          </p:cNvSpPr>
          <p:nvPr>
            <p:ph type="sldImg"/>
          </p:nvPr>
        </p:nvSpPr>
        <p:spPr>
          <a:xfrm>
            <a:off x="381000" y="685800"/>
            <a:ext cx="6096000" cy="3429000"/>
          </a:xfrm>
          <a:ln/>
        </p:spPr>
      </p:sp>
      <p:sp>
        <p:nvSpPr>
          <p:cNvPr id="50178" name="Notes Placeholder 2">
            <a:extLst>
              <a:ext uri="{FF2B5EF4-FFF2-40B4-BE49-F238E27FC236}">
                <a16:creationId xmlns:a16="http://schemas.microsoft.com/office/drawing/2014/main" id="{7A083B80-A7C1-4079-9A76-484086AA9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0179" name="Slide Number Placeholder 3">
            <a:extLst>
              <a:ext uri="{FF2B5EF4-FFF2-40B4-BE49-F238E27FC236}">
                <a16:creationId xmlns:a16="http://schemas.microsoft.com/office/drawing/2014/main" id="{59A097A7-8A2C-4D08-BE01-52D68ABE3A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A47B-1DCC-4BB0-A94F-5BBAF885EC37}" type="slidenum">
              <a:rPr lang="en-US" altLang="it-IT" sz="1200"/>
              <a:pPr/>
              <a:t>5</a:t>
            </a:fld>
            <a:endParaRPr lang="en-US" altLang="it-IT" sz="1200"/>
          </a:p>
        </p:txBody>
      </p:sp>
    </p:spTree>
    <p:extLst>
      <p:ext uri="{BB962C8B-B14F-4D97-AF65-F5344CB8AC3E}">
        <p14:creationId xmlns:p14="http://schemas.microsoft.com/office/powerpoint/2010/main" val="326482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28333949-3F8E-483A-A772-8695473A4928}"/>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60DA00B5-5BA8-4DE4-A459-A197215C5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7043" name="Slide Number Placeholder 3">
            <a:extLst>
              <a:ext uri="{FF2B5EF4-FFF2-40B4-BE49-F238E27FC236}">
                <a16:creationId xmlns:a16="http://schemas.microsoft.com/office/drawing/2014/main" id="{00F0613E-B3ED-44DA-90C1-3E5EFE373E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07FFF84-6E53-4832-AF37-D6B63EE8380E}" type="slidenum">
              <a:rPr lang="en-US" altLang="it-IT" sz="1200"/>
              <a:pPr/>
              <a:t>23</a:t>
            </a:fld>
            <a:endParaRPr lang="en-US" altLang="it-IT" sz="1200"/>
          </a:p>
        </p:txBody>
      </p:sp>
    </p:spTree>
    <p:extLst>
      <p:ext uri="{BB962C8B-B14F-4D97-AF65-F5344CB8AC3E}">
        <p14:creationId xmlns:p14="http://schemas.microsoft.com/office/powerpoint/2010/main" val="592138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1A6D97E1-4906-4782-B518-2D90971B0CDB}"/>
              </a:ext>
            </a:extLst>
          </p:cNvPr>
          <p:cNvSpPr>
            <a:spLocks noGrp="1" noRot="1" noChangeAspect="1" noTextEdit="1"/>
          </p:cNvSpPr>
          <p:nvPr>
            <p:ph type="sldImg"/>
          </p:nvPr>
        </p:nvSpPr>
        <p:spPr>
          <a:xfrm>
            <a:off x="381000" y="685800"/>
            <a:ext cx="6096000" cy="3429000"/>
          </a:xfrm>
          <a:ln/>
        </p:spPr>
      </p:sp>
      <p:sp>
        <p:nvSpPr>
          <p:cNvPr id="89090" name="Notes Placeholder 2">
            <a:extLst>
              <a:ext uri="{FF2B5EF4-FFF2-40B4-BE49-F238E27FC236}">
                <a16:creationId xmlns:a16="http://schemas.microsoft.com/office/drawing/2014/main" id="{A4C4A725-3C4F-4E84-A6EB-C21BA3C9F4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9091" name="Slide Number Placeholder 3">
            <a:extLst>
              <a:ext uri="{FF2B5EF4-FFF2-40B4-BE49-F238E27FC236}">
                <a16:creationId xmlns:a16="http://schemas.microsoft.com/office/drawing/2014/main" id="{F4574BC2-4F85-4256-A757-C4D72E92F1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A1726874-BAF9-4193-B25F-2438268DD939}" type="slidenum">
              <a:rPr lang="en-US" altLang="it-IT" sz="1200"/>
              <a:pPr/>
              <a:t>24</a:t>
            </a:fld>
            <a:endParaRPr lang="en-US" altLang="it-IT" sz="1200"/>
          </a:p>
        </p:txBody>
      </p:sp>
    </p:spTree>
    <p:extLst>
      <p:ext uri="{BB962C8B-B14F-4D97-AF65-F5344CB8AC3E}">
        <p14:creationId xmlns:p14="http://schemas.microsoft.com/office/powerpoint/2010/main" val="141648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7F1FE3B0-8B2F-4027-9F01-53D71010E3DE}"/>
              </a:ext>
            </a:extLst>
          </p:cNvPr>
          <p:cNvSpPr>
            <a:spLocks noGrp="1" noRot="1" noChangeAspect="1" noTextEdit="1"/>
          </p:cNvSpPr>
          <p:nvPr>
            <p:ph type="sldImg"/>
          </p:nvPr>
        </p:nvSpPr>
        <p:spPr>
          <a:xfrm>
            <a:off x="381000" y="685800"/>
            <a:ext cx="6096000" cy="3429000"/>
          </a:xfrm>
          <a:ln/>
        </p:spPr>
      </p:sp>
      <p:sp>
        <p:nvSpPr>
          <p:cNvPr id="91138" name="Notes Placeholder 2">
            <a:extLst>
              <a:ext uri="{FF2B5EF4-FFF2-40B4-BE49-F238E27FC236}">
                <a16:creationId xmlns:a16="http://schemas.microsoft.com/office/drawing/2014/main" id="{17AB5FB4-F972-4AB1-8C6F-07D56E983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1139" name="Slide Number Placeholder 3">
            <a:extLst>
              <a:ext uri="{FF2B5EF4-FFF2-40B4-BE49-F238E27FC236}">
                <a16:creationId xmlns:a16="http://schemas.microsoft.com/office/drawing/2014/main" id="{EB6402C1-A730-4F06-8C57-5F62CCCFA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AD00358-DC64-4A22-9EA0-4F8AB41198BA}" type="slidenum">
              <a:rPr lang="en-US" altLang="it-IT" sz="1200"/>
              <a:pPr/>
              <a:t>25</a:t>
            </a:fld>
            <a:endParaRPr lang="en-US" altLang="it-IT" sz="1200"/>
          </a:p>
        </p:txBody>
      </p:sp>
    </p:spTree>
    <p:extLst>
      <p:ext uri="{BB962C8B-B14F-4D97-AF65-F5344CB8AC3E}">
        <p14:creationId xmlns:p14="http://schemas.microsoft.com/office/powerpoint/2010/main" val="2456996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E7D3750-6408-42D6-B9A5-C10E0A8BC60B}"/>
              </a:ext>
            </a:extLst>
          </p:cNvPr>
          <p:cNvSpPr>
            <a:spLocks noGrp="1" noRot="1" noChangeAspect="1" noTextEdit="1"/>
          </p:cNvSpPr>
          <p:nvPr>
            <p:ph type="sldImg"/>
          </p:nvPr>
        </p:nvSpPr>
        <p:spPr>
          <a:xfrm>
            <a:off x="381000" y="685800"/>
            <a:ext cx="6096000" cy="3429000"/>
          </a:xfrm>
          <a:ln/>
        </p:spPr>
      </p:sp>
      <p:sp>
        <p:nvSpPr>
          <p:cNvPr id="93186" name="Notes Placeholder 2">
            <a:extLst>
              <a:ext uri="{FF2B5EF4-FFF2-40B4-BE49-F238E27FC236}">
                <a16:creationId xmlns:a16="http://schemas.microsoft.com/office/drawing/2014/main" id="{3816E914-1A1B-4C9E-9A05-065CB80A4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3187" name="Slide Number Placeholder 3">
            <a:extLst>
              <a:ext uri="{FF2B5EF4-FFF2-40B4-BE49-F238E27FC236}">
                <a16:creationId xmlns:a16="http://schemas.microsoft.com/office/drawing/2014/main" id="{272D8A78-794E-4B56-922D-4D457F80D2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326ADFD-1448-453B-870B-C49A630FE4C7}" type="slidenum">
              <a:rPr lang="en-US" altLang="it-IT" sz="1200"/>
              <a:pPr/>
              <a:t>26</a:t>
            </a:fld>
            <a:endParaRPr lang="en-US" altLang="it-IT" sz="1200"/>
          </a:p>
        </p:txBody>
      </p:sp>
    </p:spTree>
    <p:extLst>
      <p:ext uri="{BB962C8B-B14F-4D97-AF65-F5344CB8AC3E}">
        <p14:creationId xmlns:p14="http://schemas.microsoft.com/office/powerpoint/2010/main" val="319280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59DC642D-B79C-4C3A-8E01-D742E41DD54F}"/>
              </a:ext>
            </a:extLst>
          </p:cNvPr>
          <p:cNvSpPr>
            <a:spLocks noGrp="1" noRot="1" noChangeAspect="1" noTextEdit="1"/>
          </p:cNvSpPr>
          <p:nvPr>
            <p:ph type="sldImg"/>
          </p:nvPr>
        </p:nvSpPr>
        <p:spPr>
          <a:xfrm>
            <a:off x="381000" y="685800"/>
            <a:ext cx="6096000" cy="3429000"/>
          </a:xfrm>
          <a:ln/>
        </p:spPr>
      </p:sp>
      <p:sp>
        <p:nvSpPr>
          <p:cNvPr id="95234" name="Notes Placeholder 2">
            <a:extLst>
              <a:ext uri="{FF2B5EF4-FFF2-40B4-BE49-F238E27FC236}">
                <a16:creationId xmlns:a16="http://schemas.microsoft.com/office/drawing/2014/main" id="{08456B0A-F711-49C7-9EA2-7B2EAC670C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5235" name="Slide Number Placeholder 3">
            <a:extLst>
              <a:ext uri="{FF2B5EF4-FFF2-40B4-BE49-F238E27FC236}">
                <a16:creationId xmlns:a16="http://schemas.microsoft.com/office/drawing/2014/main" id="{2FD11334-51FB-4F9D-91BD-35B8138FD5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CB0529-F84A-4F1E-B71D-A66CF0902A35}" type="slidenum">
              <a:rPr lang="en-US" altLang="it-IT" sz="1200"/>
              <a:pPr/>
              <a:t>27</a:t>
            </a:fld>
            <a:endParaRPr lang="en-US" altLang="it-IT" sz="1200"/>
          </a:p>
        </p:txBody>
      </p:sp>
    </p:spTree>
    <p:extLst>
      <p:ext uri="{BB962C8B-B14F-4D97-AF65-F5344CB8AC3E}">
        <p14:creationId xmlns:p14="http://schemas.microsoft.com/office/powerpoint/2010/main" val="107496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53702F49-74B5-46FA-9F63-0ADF77B05F7D}"/>
              </a:ext>
            </a:extLst>
          </p:cNvPr>
          <p:cNvSpPr>
            <a:spLocks noGrp="1" noRot="1" noChangeAspect="1" noTextEdit="1"/>
          </p:cNvSpPr>
          <p:nvPr>
            <p:ph type="sldImg"/>
          </p:nvPr>
        </p:nvSpPr>
        <p:spPr>
          <a:xfrm>
            <a:off x="381000" y="685800"/>
            <a:ext cx="6096000" cy="3429000"/>
          </a:xfrm>
          <a:ln/>
        </p:spPr>
      </p:sp>
      <p:sp>
        <p:nvSpPr>
          <p:cNvPr id="97282" name="Notes Placeholder 2">
            <a:extLst>
              <a:ext uri="{FF2B5EF4-FFF2-40B4-BE49-F238E27FC236}">
                <a16:creationId xmlns:a16="http://schemas.microsoft.com/office/drawing/2014/main" id="{583E758A-1319-49AE-A95C-E01AFC905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7283" name="Slide Number Placeholder 3">
            <a:extLst>
              <a:ext uri="{FF2B5EF4-FFF2-40B4-BE49-F238E27FC236}">
                <a16:creationId xmlns:a16="http://schemas.microsoft.com/office/drawing/2014/main" id="{75B75954-888E-47BA-AA5A-C82AB5023B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97391C3-A344-4486-AF67-99F4F6CE934B}" type="slidenum">
              <a:rPr lang="en-US" altLang="it-IT" sz="1200"/>
              <a:pPr/>
              <a:t>28</a:t>
            </a:fld>
            <a:endParaRPr lang="en-US" altLang="it-IT" sz="1200"/>
          </a:p>
        </p:txBody>
      </p:sp>
    </p:spTree>
    <p:extLst>
      <p:ext uri="{BB962C8B-B14F-4D97-AF65-F5344CB8AC3E}">
        <p14:creationId xmlns:p14="http://schemas.microsoft.com/office/powerpoint/2010/main" val="3261048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03673147-A09A-4969-92FA-C53CCF1AFBB3}"/>
              </a:ext>
            </a:extLst>
          </p:cNvPr>
          <p:cNvSpPr>
            <a:spLocks noGrp="1" noRot="1" noChangeAspect="1" noTextEdit="1"/>
          </p:cNvSpPr>
          <p:nvPr>
            <p:ph type="sldImg"/>
          </p:nvPr>
        </p:nvSpPr>
        <p:spPr>
          <a:xfrm>
            <a:off x="381000" y="685800"/>
            <a:ext cx="6096000" cy="3429000"/>
          </a:xfrm>
          <a:ln/>
        </p:spPr>
      </p:sp>
      <p:sp>
        <p:nvSpPr>
          <p:cNvPr id="99330" name="Notes Placeholder 2">
            <a:extLst>
              <a:ext uri="{FF2B5EF4-FFF2-40B4-BE49-F238E27FC236}">
                <a16:creationId xmlns:a16="http://schemas.microsoft.com/office/drawing/2014/main" id="{1F507135-2586-4806-B417-D9C6FD45EC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9331" name="Slide Number Placeholder 3">
            <a:extLst>
              <a:ext uri="{FF2B5EF4-FFF2-40B4-BE49-F238E27FC236}">
                <a16:creationId xmlns:a16="http://schemas.microsoft.com/office/drawing/2014/main" id="{0D3441D0-8696-4CF8-AC34-D41BAE554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8755-3A7B-4ABA-A100-163FCA8C14CB}" type="slidenum">
              <a:rPr lang="en-US" altLang="it-IT" sz="1200"/>
              <a:pPr/>
              <a:t>29</a:t>
            </a:fld>
            <a:endParaRPr lang="en-US" altLang="it-IT" sz="1200"/>
          </a:p>
        </p:txBody>
      </p:sp>
    </p:spTree>
    <p:extLst>
      <p:ext uri="{BB962C8B-B14F-4D97-AF65-F5344CB8AC3E}">
        <p14:creationId xmlns:p14="http://schemas.microsoft.com/office/powerpoint/2010/main" val="2573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935EAE3E-7907-495F-A78B-CA2969F38290}"/>
              </a:ext>
            </a:extLst>
          </p:cNvPr>
          <p:cNvSpPr>
            <a:spLocks noGrp="1" noRot="1" noChangeAspect="1" noTextEdit="1"/>
          </p:cNvSpPr>
          <p:nvPr>
            <p:ph type="sldImg"/>
          </p:nvPr>
        </p:nvSpPr>
        <p:spPr>
          <a:xfrm>
            <a:off x="381000" y="685800"/>
            <a:ext cx="6096000" cy="3429000"/>
          </a:xfrm>
          <a:ln/>
        </p:spPr>
      </p:sp>
      <p:sp>
        <p:nvSpPr>
          <p:cNvPr id="101378" name="Notes Placeholder 2">
            <a:extLst>
              <a:ext uri="{FF2B5EF4-FFF2-40B4-BE49-F238E27FC236}">
                <a16:creationId xmlns:a16="http://schemas.microsoft.com/office/drawing/2014/main" id="{146344BE-30F9-4CE1-91BA-3A6AD9C28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1379" name="Slide Number Placeholder 3">
            <a:extLst>
              <a:ext uri="{FF2B5EF4-FFF2-40B4-BE49-F238E27FC236}">
                <a16:creationId xmlns:a16="http://schemas.microsoft.com/office/drawing/2014/main" id="{73B4D516-8823-4A8D-94A7-9F53CC8D25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648B322-BF29-4F7A-91DF-25798B198A9C}" type="slidenum">
              <a:rPr lang="en-US" altLang="it-IT" sz="1200"/>
              <a:pPr/>
              <a:t>30</a:t>
            </a:fld>
            <a:endParaRPr lang="en-US" altLang="it-IT" sz="1200"/>
          </a:p>
        </p:txBody>
      </p:sp>
    </p:spTree>
    <p:extLst>
      <p:ext uri="{BB962C8B-B14F-4D97-AF65-F5344CB8AC3E}">
        <p14:creationId xmlns:p14="http://schemas.microsoft.com/office/powerpoint/2010/main" val="240867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A44C3C00-840D-4576-9791-2CBE6B369D17}"/>
              </a:ext>
            </a:extLst>
          </p:cNvPr>
          <p:cNvSpPr>
            <a:spLocks noGrp="1" noRot="1" noChangeAspect="1" noTextEdit="1"/>
          </p:cNvSpPr>
          <p:nvPr>
            <p:ph type="sldImg"/>
          </p:nvPr>
        </p:nvSpPr>
        <p:spPr>
          <a:xfrm>
            <a:off x="381000" y="685800"/>
            <a:ext cx="6096000" cy="3429000"/>
          </a:xfrm>
          <a:ln/>
        </p:spPr>
      </p:sp>
      <p:sp>
        <p:nvSpPr>
          <p:cNvPr id="103426" name="Notes Placeholder 2">
            <a:extLst>
              <a:ext uri="{FF2B5EF4-FFF2-40B4-BE49-F238E27FC236}">
                <a16:creationId xmlns:a16="http://schemas.microsoft.com/office/drawing/2014/main" id="{1FBCB505-D515-4B30-A241-0F2335651B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3427" name="Slide Number Placeholder 3">
            <a:extLst>
              <a:ext uri="{FF2B5EF4-FFF2-40B4-BE49-F238E27FC236}">
                <a16:creationId xmlns:a16="http://schemas.microsoft.com/office/drawing/2014/main" id="{8FE01A47-BC65-445F-8EB6-EA47DBB6DD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01B4892-F162-4184-8FFD-D7C7EB7E2D61}" type="slidenum">
              <a:rPr lang="en-US" altLang="it-IT" sz="1200"/>
              <a:pPr/>
              <a:t>31</a:t>
            </a:fld>
            <a:endParaRPr lang="en-US" altLang="it-IT" sz="1200"/>
          </a:p>
        </p:txBody>
      </p:sp>
    </p:spTree>
    <p:extLst>
      <p:ext uri="{BB962C8B-B14F-4D97-AF65-F5344CB8AC3E}">
        <p14:creationId xmlns:p14="http://schemas.microsoft.com/office/powerpoint/2010/main" val="2610798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F2A53878-9156-4373-B1C9-CE87C8B946C7}"/>
              </a:ext>
            </a:extLst>
          </p:cNvPr>
          <p:cNvSpPr>
            <a:spLocks noGrp="1" noRot="1" noChangeAspect="1" noTextEdit="1"/>
          </p:cNvSpPr>
          <p:nvPr>
            <p:ph type="sldImg"/>
          </p:nvPr>
        </p:nvSpPr>
        <p:spPr>
          <a:xfrm>
            <a:off x="381000" y="685800"/>
            <a:ext cx="6096000" cy="3429000"/>
          </a:xfrm>
          <a:ln/>
        </p:spPr>
      </p:sp>
      <p:sp>
        <p:nvSpPr>
          <p:cNvPr id="105474" name="Notes Placeholder 2">
            <a:extLst>
              <a:ext uri="{FF2B5EF4-FFF2-40B4-BE49-F238E27FC236}">
                <a16:creationId xmlns:a16="http://schemas.microsoft.com/office/drawing/2014/main" id="{D31E1C7E-2BE6-4552-B27A-471A020894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5475" name="Slide Number Placeholder 3">
            <a:extLst>
              <a:ext uri="{FF2B5EF4-FFF2-40B4-BE49-F238E27FC236}">
                <a16:creationId xmlns:a16="http://schemas.microsoft.com/office/drawing/2014/main" id="{1187F8EE-102A-459E-997C-75B56F0006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EE1198F-5BA8-488B-8866-702C5E36B457}" type="slidenum">
              <a:rPr lang="en-US" altLang="it-IT" sz="1200"/>
              <a:pPr/>
              <a:t>32</a:t>
            </a:fld>
            <a:endParaRPr lang="en-US" altLang="it-IT" sz="1200"/>
          </a:p>
        </p:txBody>
      </p:sp>
    </p:spTree>
    <p:extLst>
      <p:ext uri="{BB962C8B-B14F-4D97-AF65-F5344CB8AC3E}">
        <p14:creationId xmlns:p14="http://schemas.microsoft.com/office/powerpoint/2010/main" val="255820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80524B7-7CA8-4E02-8C35-B410BBEC1B6A}"/>
              </a:ext>
            </a:extLst>
          </p:cNvPr>
          <p:cNvSpPr>
            <a:spLocks noGrp="1" noRot="1" noChangeAspect="1" noTextEdit="1"/>
          </p:cNvSpPr>
          <p:nvPr>
            <p:ph type="sldImg"/>
          </p:nvPr>
        </p:nvSpPr>
        <p:spPr>
          <a:xfrm>
            <a:off x="381000" y="685800"/>
            <a:ext cx="6096000" cy="3429000"/>
          </a:xfrm>
          <a:ln/>
        </p:spPr>
      </p:sp>
      <p:sp>
        <p:nvSpPr>
          <p:cNvPr id="52226" name="Notes Placeholder 2">
            <a:extLst>
              <a:ext uri="{FF2B5EF4-FFF2-40B4-BE49-F238E27FC236}">
                <a16:creationId xmlns:a16="http://schemas.microsoft.com/office/drawing/2014/main" id="{775B72EA-FB5A-4152-81EE-0AD421149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2227" name="Slide Number Placeholder 3">
            <a:extLst>
              <a:ext uri="{FF2B5EF4-FFF2-40B4-BE49-F238E27FC236}">
                <a16:creationId xmlns:a16="http://schemas.microsoft.com/office/drawing/2014/main" id="{4444701E-8F4A-47ED-8828-0EE66CBE54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7731B36-7AD4-407D-820A-B048917C0BF9}" type="slidenum">
              <a:rPr lang="en-US" altLang="it-IT" sz="1200"/>
              <a:pPr/>
              <a:t>6</a:t>
            </a:fld>
            <a:endParaRPr lang="en-US" altLang="it-IT" sz="1200"/>
          </a:p>
        </p:txBody>
      </p:sp>
    </p:spTree>
    <p:extLst>
      <p:ext uri="{BB962C8B-B14F-4D97-AF65-F5344CB8AC3E}">
        <p14:creationId xmlns:p14="http://schemas.microsoft.com/office/powerpoint/2010/main" val="3559092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7A6B3A4C-B14A-43AF-86B5-93FB5943CB8E}"/>
              </a:ext>
            </a:extLst>
          </p:cNvPr>
          <p:cNvSpPr>
            <a:spLocks noGrp="1" noRot="1" noChangeAspect="1" noTextEdit="1"/>
          </p:cNvSpPr>
          <p:nvPr>
            <p:ph type="sldImg"/>
          </p:nvPr>
        </p:nvSpPr>
        <p:spPr>
          <a:xfrm>
            <a:off x="381000" y="685800"/>
            <a:ext cx="6096000" cy="3429000"/>
          </a:xfrm>
          <a:ln/>
        </p:spPr>
      </p:sp>
      <p:sp>
        <p:nvSpPr>
          <p:cNvPr id="107522" name="Notes Placeholder 2">
            <a:extLst>
              <a:ext uri="{FF2B5EF4-FFF2-40B4-BE49-F238E27FC236}">
                <a16:creationId xmlns:a16="http://schemas.microsoft.com/office/drawing/2014/main" id="{E5225F38-5B08-48F8-99CB-3634D3322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7523" name="Slide Number Placeholder 3">
            <a:extLst>
              <a:ext uri="{FF2B5EF4-FFF2-40B4-BE49-F238E27FC236}">
                <a16:creationId xmlns:a16="http://schemas.microsoft.com/office/drawing/2014/main" id="{78EB4FC4-CFC3-4240-B2C1-365DB2514F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426A094-779A-4738-8556-1097BEE8FFBF}" type="slidenum">
              <a:rPr lang="en-US" altLang="it-IT" sz="1200"/>
              <a:pPr/>
              <a:t>33</a:t>
            </a:fld>
            <a:endParaRPr lang="en-US" altLang="it-IT" sz="1200"/>
          </a:p>
        </p:txBody>
      </p:sp>
    </p:spTree>
    <p:extLst>
      <p:ext uri="{BB962C8B-B14F-4D97-AF65-F5344CB8AC3E}">
        <p14:creationId xmlns:p14="http://schemas.microsoft.com/office/powerpoint/2010/main" val="1129530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034FCB39-2FDA-49E8-86CD-CF2B27F4B77D}"/>
              </a:ext>
            </a:extLst>
          </p:cNvPr>
          <p:cNvSpPr>
            <a:spLocks noGrp="1" noRot="1" noChangeAspect="1" noTextEdit="1"/>
          </p:cNvSpPr>
          <p:nvPr>
            <p:ph type="sldImg"/>
          </p:nvPr>
        </p:nvSpPr>
        <p:spPr>
          <a:xfrm>
            <a:off x="381000" y="685800"/>
            <a:ext cx="6096000" cy="3429000"/>
          </a:xfrm>
          <a:ln/>
        </p:spPr>
      </p:sp>
      <p:sp>
        <p:nvSpPr>
          <p:cNvPr id="109570" name="Notes Placeholder 2">
            <a:extLst>
              <a:ext uri="{FF2B5EF4-FFF2-40B4-BE49-F238E27FC236}">
                <a16:creationId xmlns:a16="http://schemas.microsoft.com/office/drawing/2014/main" id="{BB8A1559-BB97-4E67-9E22-4531772137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9571" name="Slide Number Placeholder 3">
            <a:extLst>
              <a:ext uri="{FF2B5EF4-FFF2-40B4-BE49-F238E27FC236}">
                <a16:creationId xmlns:a16="http://schemas.microsoft.com/office/drawing/2014/main" id="{9FD37233-56D1-4D40-945C-A80F2A38D4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F1BCC4-D7BD-4F39-AD22-8F728E73882E}" type="slidenum">
              <a:rPr lang="en-US" altLang="it-IT" sz="1200"/>
              <a:pPr/>
              <a:t>34</a:t>
            </a:fld>
            <a:endParaRPr lang="en-US" altLang="it-IT" sz="1200"/>
          </a:p>
        </p:txBody>
      </p:sp>
    </p:spTree>
    <p:extLst>
      <p:ext uri="{BB962C8B-B14F-4D97-AF65-F5344CB8AC3E}">
        <p14:creationId xmlns:p14="http://schemas.microsoft.com/office/powerpoint/2010/main" val="1657335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6498668B-6754-4DC8-AAD8-95877FE7388C}"/>
              </a:ext>
            </a:extLst>
          </p:cNvPr>
          <p:cNvSpPr>
            <a:spLocks noGrp="1" noRot="1" noChangeAspect="1" noTextEdit="1"/>
          </p:cNvSpPr>
          <p:nvPr>
            <p:ph type="sldImg"/>
          </p:nvPr>
        </p:nvSpPr>
        <p:spPr>
          <a:xfrm>
            <a:off x="381000" y="685800"/>
            <a:ext cx="6096000" cy="3429000"/>
          </a:xfrm>
          <a:ln/>
        </p:spPr>
      </p:sp>
      <p:sp>
        <p:nvSpPr>
          <p:cNvPr id="111618" name="Notes Placeholder 2">
            <a:extLst>
              <a:ext uri="{FF2B5EF4-FFF2-40B4-BE49-F238E27FC236}">
                <a16:creationId xmlns:a16="http://schemas.microsoft.com/office/drawing/2014/main" id="{012CF312-3CA2-443E-954F-E8CA4C750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1619" name="Slide Number Placeholder 3">
            <a:extLst>
              <a:ext uri="{FF2B5EF4-FFF2-40B4-BE49-F238E27FC236}">
                <a16:creationId xmlns:a16="http://schemas.microsoft.com/office/drawing/2014/main" id="{16C4064B-1453-4317-91FC-79A61B86D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6DBB8C3-2EF0-4783-AEB4-A66F7CCC63E3}" type="slidenum">
              <a:rPr lang="en-US" altLang="it-IT" sz="1200"/>
              <a:pPr/>
              <a:t>35</a:t>
            </a:fld>
            <a:endParaRPr lang="en-US" altLang="it-IT" sz="1200"/>
          </a:p>
        </p:txBody>
      </p:sp>
    </p:spTree>
    <p:extLst>
      <p:ext uri="{BB962C8B-B14F-4D97-AF65-F5344CB8AC3E}">
        <p14:creationId xmlns:p14="http://schemas.microsoft.com/office/powerpoint/2010/main" val="3527046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2D5D5DD7-7611-41E1-9940-428DAF44F209}"/>
              </a:ext>
            </a:extLst>
          </p:cNvPr>
          <p:cNvSpPr>
            <a:spLocks noGrp="1" noRot="1" noChangeAspect="1" noTextEdit="1"/>
          </p:cNvSpPr>
          <p:nvPr>
            <p:ph type="sldImg"/>
          </p:nvPr>
        </p:nvSpPr>
        <p:spPr>
          <a:xfrm>
            <a:off x="381000" y="685800"/>
            <a:ext cx="6096000" cy="3429000"/>
          </a:xfrm>
          <a:ln/>
        </p:spPr>
      </p:sp>
      <p:sp>
        <p:nvSpPr>
          <p:cNvPr id="115714" name="Notes Placeholder 2">
            <a:extLst>
              <a:ext uri="{FF2B5EF4-FFF2-40B4-BE49-F238E27FC236}">
                <a16:creationId xmlns:a16="http://schemas.microsoft.com/office/drawing/2014/main" id="{F4F39BB2-FDDA-43F1-99B8-95805075A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5715" name="Slide Number Placeholder 3">
            <a:extLst>
              <a:ext uri="{FF2B5EF4-FFF2-40B4-BE49-F238E27FC236}">
                <a16:creationId xmlns:a16="http://schemas.microsoft.com/office/drawing/2014/main" id="{30718D01-BBE5-4CCE-9C09-21A718EA60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E341085-3A6C-4425-8619-9D5F7A6D49AF}" type="slidenum">
              <a:rPr lang="en-US" altLang="it-IT" sz="1200"/>
              <a:pPr/>
              <a:t>44</a:t>
            </a:fld>
            <a:endParaRPr lang="en-US" altLang="it-IT" sz="1200"/>
          </a:p>
        </p:txBody>
      </p:sp>
    </p:spTree>
    <p:extLst>
      <p:ext uri="{BB962C8B-B14F-4D97-AF65-F5344CB8AC3E}">
        <p14:creationId xmlns:p14="http://schemas.microsoft.com/office/powerpoint/2010/main" val="663923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6A5B6705-9F9E-402E-BF89-7E46FDB09B58}"/>
              </a:ext>
            </a:extLst>
          </p:cNvPr>
          <p:cNvSpPr>
            <a:spLocks noGrp="1" noRot="1" noChangeAspect="1" noTextEdit="1"/>
          </p:cNvSpPr>
          <p:nvPr>
            <p:ph type="sldImg"/>
          </p:nvPr>
        </p:nvSpPr>
        <p:spPr>
          <a:xfrm>
            <a:off x="381000" y="685800"/>
            <a:ext cx="6096000" cy="3429000"/>
          </a:xfrm>
          <a:ln/>
        </p:spPr>
      </p:sp>
      <p:sp>
        <p:nvSpPr>
          <p:cNvPr id="117762" name="Notes Placeholder 2">
            <a:extLst>
              <a:ext uri="{FF2B5EF4-FFF2-40B4-BE49-F238E27FC236}">
                <a16:creationId xmlns:a16="http://schemas.microsoft.com/office/drawing/2014/main" id="{72FD5C59-3FF6-4E0D-A3EC-DEB44557C8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7763" name="Slide Number Placeholder 3">
            <a:extLst>
              <a:ext uri="{FF2B5EF4-FFF2-40B4-BE49-F238E27FC236}">
                <a16:creationId xmlns:a16="http://schemas.microsoft.com/office/drawing/2014/main" id="{9450075F-461B-45ED-A139-9B2029BAA5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7A6BA56-8285-4BB7-A133-2706302A43CE}" type="slidenum">
              <a:rPr lang="en-US" altLang="it-IT" sz="1200"/>
              <a:pPr/>
              <a:t>45</a:t>
            </a:fld>
            <a:endParaRPr lang="en-US" altLang="it-IT" sz="1200"/>
          </a:p>
        </p:txBody>
      </p:sp>
    </p:spTree>
    <p:extLst>
      <p:ext uri="{BB962C8B-B14F-4D97-AF65-F5344CB8AC3E}">
        <p14:creationId xmlns:p14="http://schemas.microsoft.com/office/powerpoint/2010/main" val="1639366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0320DC0C-03CB-4ECB-9D6C-9188ECD502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1BA6F76-620F-4C35-8DD6-7B9594192DC6}" type="slidenum">
              <a:rPr lang="en-US" altLang="it-IT" sz="1200"/>
              <a:pPr/>
              <a:t>47</a:t>
            </a:fld>
            <a:endParaRPr lang="en-US" altLang="it-IT" sz="1200"/>
          </a:p>
        </p:txBody>
      </p:sp>
      <p:sp>
        <p:nvSpPr>
          <p:cNvPr id="119810" name="Rectangle 2">
            <a:extLst>
              <a:ext uri="{FF2B5EF4-FFF2-40B4-BE49-F238E27FC236}">
                <a16:creationId xmlns:a16="http://schemas.microsoft.com/office/drawing/2014/main" id="{A4FE7C1D-4FA1-4DAF-9C81-1DB78C578660}"/>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9811" name="Rectangle 3">
            <a:extLst>
              <a:ext uri="{FF2B5EF4-FFF2-40B4-BE49-F238E27FC236}">
                <a16:creationId xmlns:a16="http://schemas.microsoft.com/office/drawing/2014/main" id="{0EF011E2-8DD4-4112-85D9-20D7895D3B39}"/>
              </a:ext>
            </a:extLst>
          </p:cNvPr>
          <p:cNvSpPr>
            <a:spLocks noGrp="1" noChangeArrowheads="1"/>
          </p:cNvSpPr>
          <p:nvPr>
            <p:ph type="body" idx="1"/>
          </p:nvPr>
        </p:nvSpPr>
        <p:spPr>
          <a:solidFill>
            <a:srgbClr val="FFFFFF"/>
          </a:solidFill>
          <a:ln>
            <a:solidFill>
              <a:srgbClr val="000000"/>
            </a:solidFill>
          </a:ln>
        </p:spPr>
        <p:txBody>
          <a:bodyPr lIns="91221" tIns="45610" rIns="91221" bIns="45610"/>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1012376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5DC254D2-25B3-4B1D-AA2C-80600D14D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18F0C25-2852-4434-940D-C7BF1CF2944A}" type="slidenum">
              <a:rPr lang="en-US" altLang="it-IT" sz="1200"/>
              <a:pPr/>
              <a:t>48</a:t>
            </a:fld>
            <a:endParaRPr lang="en-US" altLang="it-IT" sz="1200"/>
          </a:p>
        </p:txBody>
      </p:sp>
      <p:sp>
        <p:nvSpPr>
          <p:cNvPr id="121858" name="Rectangle 2">
            <a:extLst>
              <a:ext uri="{FF2B5EF4-FFF2-40B4-BE49-F238E27FC236}">
                <a16:creationId xmlns:a16="http://schemas.microsoft.com/office/drawing/2014/main" id="{8C83CBE4-339C-4F99-B4E1-B680BD1AAD0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1859" name="Rectangle 3">
            <a:extLst>
              <a:ext uri="{FF2B5EF4-FFF2-40B4-BE49-F238E27FC236}">
                <a16:creationId xmlns:a16="http://schemas.microsoft.com/office/drawing/2014/main" id="{8C949673-BA3B-407B-BAB4-83E6342D8775}"/>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3324187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31AC8C90-3155-40F9-BE31-A641E39BF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2D044A6-608E-4722-8859-4004B44DC7AB}" type="slidenum">
              <a:rPr lang="en-US" altLang="it-IT" sz="1200"/>
              <a:pPr/>
              <a:t>49</a:t>
            </a:fld>
            <a:endParaRPr lang="en-US" altLang="it-IT" sz="1200"/>
          </a:p>
        </p:txBody>
      </p:sp>
      <p:sp>
        <p:nvSpPr>
          <p:cNvPr id="123906" name="Rectangle 2">
            <a:extLst>
              <a:ext uri="{FF2B5EF4-FFF2-40B4-BE49-F238E27FC236}">
                <a16:creationId xmlns:a16="http://schemas.microsoft.com/office/drawing/2014/main" id="{31D5A38C-F7F3-4ACB-94F3-33962D8DA2E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3907" name="Rectangle 3">
            <a:extLst>
              <a:ext uri="{FF2B5EF4-FFF2-40B4-BE49-F238E27FC236}">
                <a16:creationId xmlns:a16="http://schemas.microsoft.com/office/drawing/2014/main" id="{005DF7AE-EB54-45CD-A888-5BE7B7CBE009}"/>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250071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8B8FDD93-457E-4050-B1BA-13EB821B1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C2A635-5208-4B6B-8E9F-4E8A319657BF}" type="slidenum">
              <a:rPr lang="en-US" altLang="it-IT" sz="1200"/>
              <a:pPr/>
              <a:t>54</a:t>
            </a:fld>
            <a:endParaRPr lang="en-US" altLang="it-IT" sz="1200"/>
          </a:p>
        </p:txBody>
      </p:sp>
      <p:sp>
        <p:nvSpPr>
          <p:cNvPr id="11266" name="Rectangle 2">
            <a:extLst>
              <a:ext uri="{FF2B5EF4-FFF2-40B4-BE49-F238E27FC236}">
                <a16:creationId xmlns:a16="http://schemas.microsoft.com/office/drawing/2014/main" id="{C68E92C0-14BC-4DB5-8CDD-F5EB785B383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267" name="Rectangle 3">
            <a:extLst>
              <a:ext uri="{FF2B5EF4-FFF2-40B4-BE49-F238E27FC236}">
                <a16:creationId xmlns:a16="http://schemas.microsoft.com/office/drawing/2014/main" id="{85651CAA-0AA5-4B16-83A4-E35B3ACA52B8}"/>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41889BC5-426B-47B0-AA8D-FE8697D52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7B481A0-B23E-447B-9603-20AD09DC67BC}" type="slidenum">
              <a:rPr lang="en-US" altLang="it-IT" sz="1200"/>
              <a:pPr/>
              <a:t>55</a:t>
            </a:fld>
            <a:endParaRPr lang="en-US" altLang="it-IT" sz="1200"/>
          </a:p>
        </p:txBody>
      </p:sp>
      <p:sp>
        <p:nvSpPr>
          <p:cNvPr id="13314" name="Rectangle 2">
            <a:extLst>
              <a:ext uri="{FF2B5EF4-FFF2-40B4-BE49-F238E27FC236}">
                <a16:creationId xmlns:a16="http://schemas.microsoft.com/office/drawing/2014/main" id="{83B3A8F5-EBC9-4F4B-8960-67C79EA60F07}"/>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3315" name="Rectangle 3">
            <a:extLst>
              <a:ext uri="{FF2B5EF4-FFF2-40B4-BE49-F238E27FC236}">
                <a16:creationId xmlns:a16="http://schemas.microsoft.com/office/drawing/2014/main" id="{7C43BBC4-770F-4240-B3E9-2467C0159290}"/>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877C795C-F457-4DD0-9131-C0A37643F1D9}"/>
              </a:ext>
            </a:extLst>
          </p:cNvPr>
          <p:cNvSpPr>
            <a:spLocks noGrp="1" noRot="1" noChangeAspect="1" noTextEdit="1"/>
          </p:cNvSpPr>
          <p:nvPr>
            <p:ph type="sldImg"/>
          </p:nvPr>
        </p:nvSpPr>
        <p:spPr>
          <a:xfrm>
            <a:off x="381000" y="685800"/>
            <a:ext cx="6096000" cy="3429000"/>
          </a:xfrm>
          <a:ln/>
        </p:spPr>
      </p:sp>
      <p:sp>
        <p:nvSpPr>
          <p:cNvPr id="54274" name="Notes Placeholder 2">
            <a:extLst>
              <a:ext uri="{FF2B5EF4-FFF2-40B4-BE49-F238E27FC236}">
                <a16:creationId xmlns:a16="http://schemas.microsoft.com/office/drawing/2014/main" id="{0B2CBD87-DB55-42D8-A0C7-DF13791BE6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4275" name="Slide Number Placeholder 3">
            <a:extLst>
              <a:ext uri="{FF2B5EF4-FFF2-40B4-BE49-F238E27FC236}">
                <a16:creationId xmlns:a16="http://schemas.microsoft.com/office/drawing/2014/main" id="{E1541ED7-21AA-4E4D-AB35-489507144F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E8602-77C9-432E-B800-666DC219728B}" type="slidenum">
              <a:rPr lang="en-US" altLang="it-IT" sz="1200"/>
              <a:pPr/>
              <a:t>7</a:t>
            </a:fld>
            <a:endParaRPr lang="en-US" altLang="it-IT" sz="1200"/>
          </a:p>
        </p:txBody>
      </p:sp>
    </p:spTree>
    <p:extLst>
      <p:ext uri="{BB962C8B-B14F-4D97-AF65-F5344CB8AC3E}">
        <p14:creationId xmlns:p14="http://schemas.microsoft.com/office/powerpoint/2010/main" val="1816765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45B422F8-D11C-4426-A14B-2E76AB26B4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2B3C219B-AAA2-4A7C-888B-BA4F11EAD272}" type="slidenum">
              <a:rPr lang="en-US" altLang="it-IT" sz="1200"/>
              <a:pPr/>
              <a:t>56</a:t>
            </a:fld>
            <a:endParaRPr lang="en-US" altLang="it-IT" sz="1200"/>
          </a:p>
        </p:txBody>
      </p:sp>
      <p:sp>
        <p:nvSpPr>
          <p:cNvPr id="15362" name="Rectangle 2">
            <a:extLst>
              <a:ext uri="{FF2B5EF4-FFF2-40B4-BE49-F238E27FC236}">
                <a16:creationId xmlns:a16="http://schemas.microsoft.com/office/drawing/2014/main" id="{C580F9AB-53CE-4225-8076-A2291F3E449C}"/>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5363" name="Rectangle 3">
            <a:extLst>
              <a:ext uri="{FF2B5EF4-FFF2-40B4-BE49-F238E27FC236}">
                <a16:creationId xmlns:a16="http://schemas.microsoft.com/office/drawing/2014/main" id="{9BC8BE75-13F6-4335-94FC-83BA723F85EA}"/>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95363755-AFBE-4A53-972B-96C4F9532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B2CE3A5-CED6-4292-BD3E-A169EF72B709}" type="slidenum">
              <a:rPr lang="en-US" altLang="it-IT" sz="1200"/>
              <a:pPr/>
              <a:t>57</a:t>
            </a:fld>
            <a:endParaRPr lang="en-US" altLang="it-IT" sz="1200"/>
          </a:p>
        </p:txBody>
      </p:sp>
      <p:sp>
        <p:nvSpPr>
          <p:cNvPr id="17410" name="Rectangle 2">
            <a:extLst>
              <a:ext uri="{FF2B5EF4-FFF2-40B4-BE49-F238E27FC236}">
                <a16:creationId xmlns:a16="http://schemas.microsoft.com/office/drawing/2014/main" id="{5CDC2D3D-262F-4A48-ACB7-50D9C1B8EF9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7411" name="Rectangle 3">
            <a:extLst>
              <a:ext uri="{FF2B5EF4-FFF2-40B4-BE49-F238E27FC236}">
                <a16:creationId xmlns:a16="http://schemas.microsoft.com/office/drawing/2014/main" id="{657C40E8-A4C7-409C-B330-957B306ACA0B}"/>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2BE61C8-21EE-460E-97FE-2507A6F69E46}"/>
              </a:ext>
            </a:extLst>
          </p:cNvPr>
          <p:cNvSpPr>
            <a:spLocks noGrp="1" noRot="1" noChangeAspect="1" noTextEdit="1"/>
          </p:cNvSpPr>
          <p:nvPr>
            <p:ph type="sldImg"/>
          </p:nvPr>
        </p:nvSpPr>
        <p:spPr>
          <a:xfrm>
            <a:off x="381000" y="685800"/>
            <a:ext cx="6096000" cy="3429000"/>
          </a:xfrm>
          <a:ln/>
        </p:spPr>
      </p:sp>
      <p:sp>
        <p:nvSpPr>
          <p:cNvPr id="56322" name="Notes Placeholder 2">
            <a:extLst>
              <a:ext uri="{FF2B5EF4-FFF2-40B4-BE49-F238E27FC236}">
                <a16:creationId xmlns:a16="http://schemas.microsoft.com/office/drawing/2014/main" id="{943CB2FF-59A0-441C-8008-4DE81B0231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6323" name="Slide Number Placeholder 3">
            <a:extLst>
              <a:ext uri="{FF2B5EF4-FFF2-40B4-BE49-F238E27FC236}">
                <a16:creationId xmlns:a16="http://schemas.microsoft.com/office/drawing/2014/main" id="{73649931-32D8-4E7E-B615-70B0C0A294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024094-F088-4CDE-88C8-2C89D5A6E563}" type="slidenum">
              <a:rPr lang="en-US" altLang="it-IT" sz="1200"/>
              <a:pPr/>
              <a:t>8</a:t>
            </a:fld>
            <a:endParaRPr lang="en-US" altLang="it-IT" sz="1200"/>
          </a:p>
        </p:txBody>
      </p:sp>
    </p:spTree>
    <p:extLst>
      <p:ext uri="{BB962C8B-B14F-4D97-AF65-F5344CB8AC3E}">
        <p14:creationId xmlns:p14="http://schemas.microsoft.com/office/powerpoint/2010/main" val="287498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87C3CD2-7B7E-4F6A-9C47-E5D81A55A903}"/>
              </a:ext>
            </a:extLst>
          </p:cNvPr>
          <p:cNvSpPr>
            <a:spLocks noGrp="1" noRot="1" noChangeAspect="1" noTextEdit="1"/>
          </p:cNvSpPr>
          <p:nvPr>
            <p:ph type="sldImg"/>
          </p:nvPr>
        </p:nvSpPr>
        <p:spPr>
          <a:xfrm>
            <a:off x="381000" y="685800"/>
            <a:ext cx="6096000" cy="3429000"/>
          </a:xfrm>
          <a:ln/>
        </p:spPr>
      </p:sp>
      <p:sp>
        <p:nvSpPr>
          <p:cNvPr id="58370" name="Notes Placeholder 2">
            <a:extLst>
              <a:ext uri="{FF2B5EF4-FFF2-40B4-BE49-F238E27FC236}">
                <a16:creationId xmlns:a16="http://schemas.microsoft.com/office/drawing/2014/main" id="{5C6C0659-439C-4459-9BDA-FA790A300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8371" name="Slide Number Placeholder 3">
            <a:extLst>
              <a:ext uri="{FF2B5EF4-FFF2-40B4-BE49-F238E27FC236}">
                <a16:creationId xmlns:a16="http://schemas.microsoft.com/office/drawing/2014/main" id="{18AF747F-7CF4-43C0-A942-BAFF80C2FD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D46A3A5-0C67-4726-B7F0-44C18265038D}" type="slidenum">
              <a:rPr lang="en-US" altLang="it-IT" sz="1200"/>
              <a:pPr/>
              <a:t>9</a:t>
            </a:fld>
            <a:endParaRPr lang="en-US" altLang="it-IT" sz="1200"/>
          </a:p>
        </p:txBody>
      </p:sp>
    </p:spTree>
    <p:extLst>
      <p:ext uri="{BB962C8B-B14F-4D97-AF65-F5344CB8AC3E}">
        <p14:creationId xmlns:p14="http://schemas.microsoft.com/office/powerpoint/2010/main" val="363618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567804-3DFB-4A82-B331-9D325D68D018}"/>
              </a:ext>
            </a:extLst>
          </p:cNvPr>
          <p:cNvSpPr>
            <a:spLocks noGrp="1" noRot="1" noChangeAspect="1" noTextEdit="1"/>
          </p:cNvSpPr>
          <p:nvPr>
            <p:ph type="sldImg"/>
          </p:nvPr>
        </p:nvSpPr>
        <p:spPr>
          <a:xfrm>
            <a:off x="381000" y="685800"/>
            <a:ext cx="6096000" cy="3429000"/>
          </a:xfrm>
          <a:ln/>
        </p:spPr>
      </p:sp>
      <p:sp>
        <p:nvSpPr>
          <p:cNvPr id="60418" name="Notes Placeholder 2">
            <a:extLst>
              <a:ext uri="{FF2B5EF4-FFF2-40B4-BE49-F238E27FC236}">
                <a16:creationId xmlns:a16="http://schemas.microsoft.com/office/drawing/2014/main" id="{24F93356-3825-48AE-8F7A-71AC985DB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0419" name="Slide Number Placeholder 3">
            <a:extLst>
              <a:ext uri="{FF2B5EF4-FFF2-40B4-BE49-F238E27FC236}">
                <a16:creationId xmlns:a16="http://schemas.microsoft.com/office/drawing/2014/main" id="{837A6C3F-AB4A-4B5B-B444-C7B0408A54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C9F4AA-54A2-4E06-B703-09BE0DACDF86}" type="slidenum">
              <a:rPr lang="en-US" altLang="it-IT" sz="1200"/>
              <a:pPr/>
              <a:t>10</a:t>
            </a:fld>
            <a:endParaRPr lang="en-US" altLang="it-IT" sz="1200"/>
          </a:p>
        </p:txBody>
      </p:sp>
    </p:spTree>
    <p:extLst>
      <p:ext uri="{BB962C8B-B14F-4D97-AF65-F5344CB8AC3E}">
        <p14:creationId xmlns:p14="http://schemas.microsoft.com/office/powerpoint/2010/main" val="324046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A5C99DBC-7587-4EB8-B082-CD9362BA01F7}"/>
              </a:ext>
            </a:extLst>
          </p:cNvPr>
          <p:cNvSpPr>
            <a:spLocks noGrp="1" noRot="1" noChangeAspect="1" noTextEdit="1"/>
          </p:cNvSpPr>
          <p:nvPr>
            <p:ph type="sldImg"/>
          </p:nvPr>
        </p:nvSpPr>
        <p:spPr>
          <a:xfrm>
            <a:off x="381000" y="685800"/>
            <a:ext cx="6096000" cy="3429000"/>
          </a:xfrm>
          <a:ln/>
        </p:spPr>
      </p:sp>
      <p:sp>
        <p:nvSpPr>
          <p:cNvPr id="62466" name="Notes Placeholder 2">
            <a:extLst>
              <a:ext uri="{FF2B5EF4-FFF2-40B4-BE49-F238E27FC236}">
                <a16:creationId xmlns:a16="http://schemas.microsoft.com/office/drawing/2014/main" id="{54E72E25-5458-471A-B2AC-927752D046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2467" name="Slide Number Placeholder 3">
            <a:extLst>
              <a:ext uri="{FF2B5EF4-FFF2-40B4-BE49-F238E27FC236}">
                <a16:creationId xmlns:a16="http://schemas.microsoft.com/office/drawing/2014/main" id="{7099F43A-4E18-46F5-8463-9658C6C2B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073D856-6075-416A-8AC5-F9ED2702DFDE}" type="slidenum">
              <a:rPr lang="en-US" altLang="it-IT" sz="1200"/>
              <a:pPr/>
              <a:t>11</a:t>
            </a:fld>
            <a:endParaRPr lang="en-US" altLang="it-IT" sz="1200"/>
          </a:p>
        </p:txBody>
      </p:sp>
    </p:spTree>
    <p:extLst>
      <p:ext uri="{BB962C8B-B14F-4D97-AF65-F5344CB8AC3E}">
        <p14:creationId xmlns:p14="http://schemas.microsoft.com/office/powerpoint/2010/main" val="19382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FEA1DB93-1895-4769-ADBF-1EE40D4ED15E}"/>
              </a:ext>
            </a:extLst>
          </p:cNvPr>
          <p:cNvSpPr>
            <a:spLocks noGrp="1" noRot="1" noChangeAspect="1" noTextEdit="1"/>
          </p:cNvSpPr>
          <p:nvPr>
            <p:ph type="sldImg"/>
          </p:nvPr>
        </p:nvSpPr>
        <p:spPr>
          <a:xfrm>
            <a:off x="381000" y="685800"/>
            <a:ext cx="6096000" cy="3429000"/>
          </a:xfrm>
          <a:ln/>
        </p:spPr>
      </p:sp>
      <p:sp>
        <p:nvSpPr>
          <p:cNvPr id="64514" name="Notes Placeholder 2">
            <a:extLst>
              <a:ext uri="{FF2B5EF4-FFF2-40B4-BE49-F238E27FC236}">
                <a16:creationId xmlns:a16="http://schemas.microsoft.com/office/drawing/2014/main" id="{6E32A527-18BE-41C4-8E67-8E891BB31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4515" name="Slide Number Placeholder 3">
            <a:extLst>
              <a:ext uri="{FF2B5EF4-FFF2-40B4-BE49-F238E27FC236}">
                <a16:creationId xmlns:a16="http://schemas.microsoft.com/office/drawing/2014/main" id="{A82121CD-5122-427B-93A4-0E4DD8A7A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946DA3-3940-4181-B153-59200449D8C1}" type="slidenum">
              <a:rPr lang="en-US" altLang="it-IT" sz="1200"/>
              <a:pPr/>
              <a:t>12</a:t>
            </a:fld>
            <a:endParaRPr lang="en-US" altLang="it-IT" sz="1200"/>
          </a:p>
        </p:txBody>
      </p:sp>
    </p:spTree>
    <p:extLst>
      <p:ext uri="{BB962C8B-B14F-4D97-AF65-F5344CB8AC3E}">
        <p14:creationId xmlns:p14="http://schemas.microsoft.com/office/powerpoint/2010/main" val="399978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17989901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20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8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535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BDECFEE2-CE70-496C-B424-6F282209B752}"/>
              </a:ext>
            </a:extLst>
          </p:cNvPr>
          <p:cNvSpPr>
            <a:spLocks noGrp="1"/>
          </p:cNvSpPr>
          <p:nvPr>
            <p:ph sz="half" idx="10"/>
          </p:nvPr>
        </p:nvSpPr>
        <p:spPr>
          <a:xfrm>
            <a:off x="6897421"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21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9" name="Content Placeholder 2">
            <a:extLst>
              <a:ext uri="{FF2B5EF4-FFF2-40B4-BE49-F238E27FC236}">
                <a16:creationId xmlns:a16="http://schemas.microsoft.com/office/drawing/2014/main" id="{555F990B-26DF-49D0-94B4-2DA5C0F84BC7}"/>
              </a:ext>
            </a:extLst>
          </p:cNvPr>
          <p:cNvSpPr>
            <a:spLocks noGrp="1"/>
          </p:cNvSpPr>
          <p:nvPr>
            <p:ph sz="half" idx="1"/>
          </p:nvPr>
        </p:nvSpPr>
        <p:spPr>
          <a:xfrm>
            <a:off x="1574800" y="1991101"/>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54D40C9-44E8-4D29-B889-2E1A02D7FE86}"/>
              </a:ext>
            </a:extLst>
          </p:cNvPr>
          <p:cNvSpPr>
            <a:spLocks noGrp="1"/>
          </p:cNvSpPr>
          <p:nvPr>
            <p:ph sz="half" idx="12"/>
          </p:nvPr>
        </p:nvSpPr>
        <p:spPr>
          <a:xfrm>
            <a:off x="6769100" y="1989317"/>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584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278882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9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B4102D0A-6578-4DD6-BA8D-CCAA3C29F85A}"/>
              </a:ext>
            </a:extLst>
          </p:cNvPr>
          <p:cNvSpPr>
            <a:spLocks noGrp="1"/>
          </p:cNvSpPr>
          <p:nvPr>
            <p:ph sz="half" idx="10"/>
          </p:nvPr>
        </p:nvSpPr>
        <p:spPr>
          <a:xfrm>
            <a:off x="1487400" y="1470344"/>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93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7696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2672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6B763-35F3-4896-A3AC-4590239DEE1F}"/>
              </a:ext>
            </a:extLst>
          </p:cNvPr>
          <p:cNvSpPr>
            <a:spLocks noGrp="1" noChangeArrowheads="1"/>
          </p:cNvSpPr>
          <p:nvPr>
            <p:ph type="dt" sz="half" idx="10"/>
          </p:nvPr>
        </p:nvSpPr>
        <p:spPr>
          <a:xfrm>
            <a:off x="0" y="6553200"/>
            <a:ext cx="1625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69FAD8C-0E6D-46E8-A502-8FF616ECDD1D}" type="datetime1">
              <a:rPr lang="en-US" altLang="it-IT"/>
              <a:pPr/>
              <a:t>3/12/20</a:t>
            </a:fld>
            <a:endParaRPr lang="en-US" altLang="it-IT"/>
          </a:p>
        </p:txBody>
      </p:sp>
      <p:sp>
        <p:nvSpPr>
          <p:cNvPr id="6" name="Footer Placeholder 5">
            <a:extLst>
              <a:ext uri="{FF2B5EF4-FFF2-40B4-BE49-F238E27FC236}">
                <a16:creationId xmlns:a16="http://schemas.microsoft.com/office/drawing/2014/main" id="{900E2CC2-45C8-441A-91CE-1306C7DFFF5E}"/>
              </a:ext>
            </a:extLst>
          </p:cNvPr>
          <p:cNvSpPr>
            <a:spLocks noGrp="1" noChangeArrowheads="1"/>
          </p:cNvSpPr>
          <p:nvPr>
            <p:ph type="ftr" sz="quarter" idx="11"/>
          </p:nvPr>
        </p:nvSpPr>
        <p:spPr>
          <a:xfrm>
            <a:off x="1625600" y="6553200"/>
            <a:ext cx="9956800" cy="304800"/>
          </a:xfrm>
          <a:prstGeom prst="rect">
            <a:avLst/>
          </a:prstGeom>
        </p:spPr>
        <p:txBody>
          <a:bodyPr/>
          <a:lstStyle>
            <a:lvl1pPr eaLnBrk="1" hangingPunct="1">
              <a:defRPr>
                <a:latin typeface="Times New Roman"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00B0A0-9179-4FFF-96EB-3315F1679611}"/>
              </a:ext>
            </a:extLst>
          </p:cNvPr>
          <p:cNvSpPr>
            <a:spLocks noGrp="1" noChangeArrowheads="1"/>
          </p:cNvSpPr>
          <p:nvPr>
            <p:ph type="sldNum" sz="quarter" idx="12"/>
          </p:nvPr>
        </p:nvSpPr>
        <p:spPr>
          <a:xfrm>
            <a:off x="11582400" y="6553200"/>
            <a:ext cx="609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266AE8-5FB4-4D8C-94A0-10CCF0CB2A3D}" type="slidenum">
              <a:rPr lang="en-US" altLang="it-IT"/>
              <a:pPr/>
              <a:t>‹#›</a:t>
            </a:fld>
            <a:endParaRPr lang="en-US" altLang="it-IT"/>
          </a:p>
        </p:txBody>
      </p:sp>
    </p:spTree>
    <p:extLst>
      <p:ext uri="{BB962C8B-B14F-4D97-AF65-F5344CB8AC3E}">
        <p14:creationId xmlns:p14="http://schemas.microsoft.com/office/powerpoint/2010/main" val="3520001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005390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2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Maximum_entropy_classifier" TargetMode="External"/><Relationship Id="rId2" Type="http://schemas.openxmlformats.org/officeDocument/2006/relationships/hyperlink" Target="https://en.wikipedia.org/wiki/Discriminative_model"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en.wikipedia.org/wiki/Markov_chai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aclweb.org/anthology/C18-1182"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A77568-A5C8-4298-9049-EC07092EAAD9}"/>
              </a:ext>
            </a:extLst>
          </p:cNvPr>
          <p:cNvSpPr>
            <a:spLocks noGrp="1" noChangeArrowheads="1"/>
          </p:cNvSpPr>
          <p:nvPr>
            <p:ph type="ctrTitle" sz="quarter"/>
          </p:nvPr>
        </p:nvSpPr>
        <p:spPr/>
        <p:txBody>
          <a:bodyPr/>
          <a:lstStyle/>
          <a:p>
            <a:pPr eaLnBrk="1" hangingPunct="1"/>
            <a:r>
              <a:rPr lang="en-US" altLang="it-IT" sz="6000" dirty="0"/>
              <a:t>Sequence Tagging</a:t>
            </a:r>
          </a:p>
        </p:txBody>
      </p:sp>
      <p:sp>
        <p:nvSpPr>
          <p:cNvPr id="18435" name="Rectangle 3">
            <a:extLst>
              <a:ext uri="{FF2B5EF4-FFF2-40B4-BE49-F238E27FC236}">
                <a16:creationId xmlns:a16="http://schemas.microsoft.com/office/drawing/2014/main" id="{DCDB8282-9DD0-459C-8C5A-DD403E412016}"/>
              </a:ext>
            </a:extLst>
          </p:cNvPr>
          <p:cNvSpPr>
            <a:spLocks noGrp="1" noChangeArrowheads="1"/>
          </p:cNvSpPr>
          <p:nvPr>
            <p:ph type="subTitle" sz="quarter" idx="1"/>
          </p:nvPr>
        </p:nvSpPr>
        <p:spPr/>
        <p:txBody>
          <a:bodyPr/>
          <a:lstStyle/>
          <a:p>
            <a:pPr eaLnBrk="1" hangingPunct="1">
              <a:defRPr/>
            </a:pPr>
            <a:r>
              <a:rPr lang="en-US" dirty="0">
                <a:ea typeface="+mn-ea"/>
                <a:cs typeface="+mn-cs"/>
              </a:rPr>
              <a:t>Human Language Technologies</a:t>
            </a:r>
          </a:p>
          <a:p>
            <a:pPr eaLnBrk="1" hangingPunct="1">
              <a:defRPr/>
            </a:pPr>
            <a:r>
              <a:rPr lang="en-US" dirty="0">
                <a:cs typeface="+mn-cs"/>
              </a:rPr>
              <a:t>Master Program in Informatics</a:t>
            </a:r>
            <a:endParaRPr lang="en-US" dirty="0">
              <a:ea typeface="+mn-ea"/>
              <a:cs typeface="+mn-cs"/>
            </a:endParaRPr>
          </a:p>
        </p:txBody>
      </p:sp>
      <p:sp>
        <p:nvSpPr>
          <p:cNvPr id="7171" name="TextBox 3">
            <a:extLst>
              <a:ext uri="{FF2B5EF4-FFF2-40B4-BE49-F238E27FC236}">
                <a16:creationId xmlns:a16="http://schemas.microsoft.com/office/drawing/2014/main" id="{4EF55928-E985-4C6E-B461-F2A8526F70B5}"/>
              </a:ext>
            </a:extLst>
          </p:cNvPr>
          <p:cNvSpPr txBox="1">
            <a:spLocks noChangeArrowheads="1"/>
          </p:cNvSpPr>
          <p:nvPr/>
        </p:nvSpPr>
        <p:spPr bwMode="auto">
          <a:xfrm>
            <a:off x="1905000" y="6134145"/>
            <a:ext cx="10287000" cy="400110"/>
          </a:xfrm>
          <a:prstGeom prst="rect">
            <a:avLst/>
          </a:prstGeom>
          <a:solidFill>
            <a:schemeClr val="bg1">
              <a:lumMod val="65000"/>
            </a:schemeClr>
          </a:solidFill>
          <a:ln>
            <a:noFill/>
          </a:ln>
          <a:effectLst>
            <a:outerShdw blurRad="50800" dist="38100" dir="5400000" algn="t" rotWithShape="0">
              <a:prstClr val="black">
                <a:alpha val="40000"/>
              </a:prstClr>
            </a:outerShdw>
          </a:effectLst>
        </p:spPr>
        <p:txBody>
          <a:bodyPr wrap="square"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it-IT" sz="2000" dirty="0">
                <a:latin typeface="Calibri" panose="020F0502020204030204" pitchFamily="34" charset="0"/>
                <a:cs typeface="Calibri" panose="020F0502020204030204" pitchFamily="34" charset="0"/>
              </a:rPr>
              <a:t>Thanks to Dan </a:t>
            </a:r>
            <a:r>
              <a:rPr lang="en-US" altLang="it-IT" sz="2000" dirty="0" err="1">
                <a:latin typeface="Calibri" panose="020F0502020204030204" pitchFamily="34" charset="0"/>
                <a:cs typeface="Calibri" panose="020F0502020204030204" pitchFamily="34" charset="0"/>
              </a:rPr>
              <a:t>Jurafsky</a:t>
            </a:r>
            <a:r>
              <a:rPr lang="en-US" altLang="it-IT" sz="2000" dirty="0">
                <a:latin typeface="Calibri" panose="020F0502020204030204" pitchFamily="34" charset="0"/>
                <a:cs typeface="Calibri" panose="020F0502020204030204" pitchFamily="34" charset="0"/>
              </a:rPr>
              <a:t>, Jim Martin, Ray Mooney, Tom Mitchell for slides</a:t>
            </a:r>
          </a:p>
        </p:txBody>
      </p:sp>
      <p:grpSp>
        <p:nvGrpSpPr>
          <p:cNvPr id="6" name="Group 6">
            <a:extLst>
              <a:ext uri="{FF2B5EF4-FFF2-40B4-BE49-F238E27FC236}">
                <a16:creationId xmlns:a16="http://schemas.microsoft.com/office/drawing/2014/main" id="{69E737A1-3F67-AF49-9103-A9E82690D005}"/>
              </a:ext>
            </a:extLst>
          </p:cNvPr>
          <p:cNvGrpSpPr>
            <a:grpSpLocks/>
          </p:cNvGrpSpPr>
          <p:nvPr/>
        </p:nvGrpSpPr>
        <p:grpSpPr bwMode="auto">
          <a:xfrm>
            <a:off x="10187419" y="115053"/>
            <a:ext cx="1090181" cy="1256502"/>
            <a:chOff x="419" y="2976"/>
            <a:chExt cx="959" cy="1057"/>
          </a:xfrm>
        </p:grpSpPr>
        <p:pic>
          <p:nvPicPr>
            <p:cNvPr id="7" name="Picture 7" descr="cherubino">
              <a:extLst>
                <a:ext uri="{FF2B5EF4-FFF2-40B4-BE49-F238E27FC236}">
                  <a16:creationId xmlns:a16="http://schemas.microsoft.com/office/drawing/2014/main" id="{73E8BCF8-214B-9744-B716-85F95DB191CF}"/>
                </a:ext>
              </a:extLst>
            </p:cNvPr>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8" name="Text Box 8">
              <a:extLst>
                <a:ext uri="{FF2B5EF4-FFF2-40B4-BE49-F238E27FC236}">
                  <a16:creationId xmlns:a16="http://schemas.microsoft.com/office/drawing/2014/main" id="{D064BF13-81E4-5343-B82F-A3E253F8856C}"/>
                </a:ext>
              </a:extLst>
            </p:cNvPr>
            <p:cNvSpPr txBox="1">
              <a:spLocks noChangeArrowheads="1"/>
            </p:cNvSpPr>
            <p:nvPr/>
          </p:nvSpPr>
          <p:spPr bwMode="auto">
            <a:xfrm>
              <a:off x="419" y="3839"/>
              <a:ext cx="959" cy="194"/>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858D8EF-E8D1-4266-8DA4-1CB872C1D25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4515" name="Rectangle 3">
            <a:extLst>
              <a:ext uri="{FF2B5EF4-FFF2-40B4-BE49-F238E27FC236}">
                <a16:creationId xmlns:a16="http://schemas.microsoft.com/office/drawing/2014/main" id="{327C8A25-32D1-4467-930C-24C04A3D5EE2}"/>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9395" name="Text Box 4">
            <a:extLst>
              <a:ext uri="{FF2B5EF4-FFF2-40B4-BE49-F238E27FC236}">
                <a16:creationId xmlns:a16="http://schemas.microsoft.com/office/drawing/2014/main" id="{1A5950B4-A7D0-429D-9025-86B799BF21A0}"/>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a:t>
            </a:r>
            <a:r>
              <a:rPr lang="en-US" altLang="it-IT" sz="2400"/>
              <a:t>decided</a:t>
            </a:r>
            <a:r>
              <a:rPr lang="en-US" altLang="it-IT" sz="2400">
                <a:solidFill>
                  <a:srgbClr val="3333CC"/>
                </a:solidFill>
              </a:rPr>
              <a:t>  to  take  it     to   the   table.</a:t>
            </a:r>
            <a:endParaRPr lang="en-US" altLang="it-IT" sz="2400">
              <a:solidFill>
                <a:srgbClr val="CC0099"/>
              </a:solidFill>
            </a:endParaRPr>
          </a:p>
        </p:txBody>
      </p:sp>
      <p:sp>
        <p:nvSpPr>
          <p:cNvPr id="59396" name="Line 5">
            <a:extLst>
              <a:ext uri="{FF2B5EF4-FFF2-40B4-BE49-F238E27FC236}">
                <a16:creationId xmlns:a16="http://schemas.microsoft.com/office/drawing/2014/main" id="{A8FEDF42-1FED-48A4-B79F-7AF8FED9DC87}"/>
              </a:ext>
            </a:extLst>
          </p:cNvPr>
          <p:cNvSpPr>
            <a:spLocks noChangeShapeType="1"/>
          </p:cNvSpPr>
          <p:nvPr/>
        </p:nvSpPr>
        <p:spPr bwMode="auto">
          <a:xfrm>
            <a:off x="532923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7" name="Line 6">
            <a:extLst>
              <a:ext uri="{FF2B5EF4-FFF2-40B4-BE49-F238E27FC236}">
                <a16:creationId xmlns:a16="http://schemas.microsoft.com/office/drawing/2014/main" id="{6BD1D756-AA8F-4787-87D0-CADCC7BD01ED}"/>
              </a:ext>
            </a:extLst>
          </p:cNvPr>
          <p:cNvSpPr>
            <a:spLocks noChangeShapeType="1"/>
          </p:cNvSpPr>
          <p:nvPr/>
        </p:nvSpPr>
        <p:spPr bwMode="auto">
          <a:xfrm flipH="1">
            <a:off x="6318251" y="3662364"/>
            <a:ext cx="392113"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8" name="Rectangle 7">
            <a:extLst>
              <a:ext uri="{FF2B5EF4-FFF2-40B4-BE49-F238E27FC236}">
                <a16:creationId xmlns:a16="http://schemas.microsoft.com/office/drawing/2014/main" id="{F751FD81-24F4-4DAC-8843-212FF89B2585}"/>
              </a:ext>
            </a:extLst>
          </p:cNvPr>
          <p:cNvSpPr>
            <a:spLocks noChangeArrowheads="1"/>
          </p:cNvSpPr>
          <p:nvPr/>
        </p:nvSpPr>
        <p:spPr bwMode="auto">
          <a:xfrm>
            <a:off x="557765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9399" name="Line 8">
            <a:extLst>
              <a:ext uri="{FF2B5EF4-FFF2-40B4-BE49-F238E27FC236}">
                <a16:creationId xmlns:a16="http://schemas.microsoft.com/office/drawing/2014/main" id="{0336EFBD-B7AE-4E0A-8C0F-5BCBACE7112C}"/>
              </a:ext>
            </a:extLst>
          </p:cNvPr>
          <p:cNvSpPr>
            <a:spLocks noChangeShapeType="1"/>
          </p:cNvSpPr>
          <p:nvPr/>
        </p:nvSpPr>
        <p:spPr bwMode="auto">
          <a:xfrm>
            <a:off x="601821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0" name="Line 9">
            <a:extLst>
              <a:ext uri="{FF2B5EF4-FFF2-40B4-BE49-F238E27FC236}">
                <a16:creationId xmlns:a16="http://schemas.microsoft.com/office/drawing/2014/main" id="{EBBC4EC2-3903-4C2A-BDD6-3BDDB592B90E}"/>
              </a:ext>
            </a:extLst>
          </p:cNvPr>
          <p:cNvSpPr>
            <a:spLocks noChangeShapeType="1"/>
          </p:cNvSpPr>
          <p:nvPr/>
        </p:nvSpPr>
        <p:spPr bwMode="auto">
          <a:xfrm>
            <a:off x="602456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1" name="Text Box 10">
            <a:extLst>
              <a:ext uri="{FF2B5EF4-FFF2-40B4-BE49-F238E27FC236}">
                <a16:creationId xmlns:a16="http://schemas.microsoft.com/office/drawing/2014/main" id="{E3709CB9-8863-4DFB-9B09-FA80D82EDADA}"/>
              </a:ext>
            </a:extLst>
          </p:cNvPr>
          <p:cNvSpPr txBox="1">
            <a:spLocks noChangeArrowheads="1"/>
          </p:cNvSpPr>
          <p:nvPr/>
        </p:nvSpPr>
        <p:spPr bwMode="auto">
          <a:xfrm>
            <a:off x="5764912"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9402" name="Footer Placeholder 11">
            <a:extLst>
              <a:ext uri="{FF2B5EF4-FFF2-40B4-BE49-F238E27FC236}">
                <a16:creationId xmlns:a16="http://schemas.microsoft.com/office/drawing/2014/main" id="{0F0012A9-ABE4-4288-AB7E-00F466424B0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18315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B731D48-F7DF-4476-9A7C-061FBA7D509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6563" name="Rectangle 3">
            <a:extLst>
              <a:ext uri="{FF2B5EF4-FFF2-40B4-BE49-F238E27FC236}">
                <a16:creationId xmlns:a16="http://schemas.microsoft.com/office/drawing/2014/main" id="{4BE5527A-0585-40EC-B87D-EAB2D7F9802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1443" name="Text Box 4">
            <a:extLst>
              <a:ext uri="{FF2B5EF4-FFF2-40B4-BE49-F238E27FC236}">
                <a16:creationId xmlns:a16="http://schemas.microsoft.com/office/drawing/2014/main" id="{5B150BCC-0643-4C81-8F9A-47C5E010FB43}"/>
              </a:ext>
            </a:extLst>
          </p:cNvPr>
          <p:cNvSpPr txBox="1">
            <a:spLocks noChangeArrowheads="1"/>
          </p:cNvSpPr>
          <p:nvPr/>
        </p:nvSpPr>
        <p:spPr bwMode="auto">
          <a:xfrm>
            <a:off x="2378075" y="3186113"/>
            <a:ext cx="7704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a:t>
            </a:r>
            <a:r>
              <a:rPr lang="en-US" altLang="it-IT" sz="2400"/>
              <a:t>to</a:t>
            </a:r>
            <a:r>
              <a:rPr lang="en-US" altLang="it-IT" sz="2400">
                <a:solidFill>
                  <a:srgbClr val="3333CC"/>
                </a:solidFill>
              </a:rPr>
              <a:t>  take  it     to   the   table.</a:t>
            </a:r>
            <a:endParaRPr lang="en-US" altLang="it-IT" sz="2400">
              <a:solidFill>
                <a:srgbClr val="CC0099"/>
              </a:solidFill>
            </a:endParaRPr>
          </a:p>
        </p:txBody>
      </p:sp>
      <p:sp>
        <p:nvSpPr>
          <p:cNvPr id="61444" name="Line 5">
            <a:extLst>
              <a:ext uri="{FF2B5EF4-FFF2-40B4-BE49-F238E27FC236}">
                <a16:creationId xmlns:a16="http://schemas.microsoft.com/office/drawing/2014/main" id="{2AF9AC93-3B09-4AB5-806D-89F0C6B6A1AE}"/>
              </a:ext>
            </a:extLst>
          </p:cNvPr>
          <p:cNvSpPr>
            <a:spLocks noChangeShapeType="1"/>
          </p:cNvSpPr>
          <p:nvPr/>
        </p:nvSpPr>
        <p:spPr bwMode="auto">
          <a:xfrm>
            <a:off x="605948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5" name="Line 6">
            <a:extLst>
              <a:ext uri="{FF2B5EF4-FFF2-40B4-BE49-F238E27FC236}">
                <a16:creationId xmlns:a16="http://schemas.microsoft.com/office/drawing/2014/main" id="{7303804F-1B49-4CCD-8D80-7434B9BCAA5D}"/>
              </a:ext>
            </a:extLst>
          </p:cNvPr>
          <p:cNvSpPr>
            <a:spLocks noChangeShapeType="1"/>
          </p:cNvSpPr>
          <p:nvPr/>
        </p:nvSpPr>
        <p:spPr bwMode="auto">
          <a:xfrm flipH="1">
            <a:off x="7048500"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6" name="Rectangle 7">
            <a:extLst>
              <a:ext uri="{FF2B5EF4-FFF2-40B4-BE49-F238E27FC236}">
                <a16:creationId xmlns:a16="http://schemas.microsoft.com/office/drawing/2014/main" id="{C68CD13B-8D09-443D-AE54-0EA2CAE3F7E2}"/>
              </a:ext>
            </a:extLst>
          </p:cNvPr>
          <p:cNvSpPr>
            <a:spLocks noChangeArrowheads="1"/>
          </p:cNvSpPr>
          <p:nvPr/>
        </p:nvSpPr>
        <p:spPr bwMode="auto">
          <a:xfrm>
            <a:off x="630790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1447" name="Line 8">
            <a:extLst>
              <a:ext uri="{FF2B5EF4-FFF2-40B4-BE49-F238E27FC236}">
                <a16:creationId xmlns:a16="http://schemas.microsoft.com/office/drawing/2014/main" id="{CA4B6FDB-01B8-48BC-8540-2B9A7E01ED7C}"/>
              </a:ext>
            </a:extLst>
          </p:cNvPr>
          <p:cNvSpPr>
            <a:spLocks noChangeShapeType="1"/>
          </p:cNvSpPr>
          <p:nvPr/>
        </p:nvSpPr>
        <p:spPr bwMode="auto">
          <a:xfrm>
            <a:off x="674846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8" name="Line 9">
            <a:extLst>
              <a:ext uri="{FF2B5EF4-FFF2-40B4-BE49-F238E27FC236}">
                <a16:creationId xmlns:a16="http://schemas.microsoft.com/office/drawing/2014/main" id="{0A6B243C-8B05-42D0-A68C-972CCB00480E}"/>
              </a:ext>
            </a:extLst>
          </p:cNvPr>
          <p:cNvSpPr>
            <a:spLocks noChangeShapeType="1"/>
          </p:cNvSpPr>
          <p:nvPr/>
        </p:nvSpPr>
        <p:spPr bwMode="auto">
          <a:xfrm>
            <a:off x="675481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9" name="Text Box 10">
            <a:extLst>
              <a:ext uri="{FF2B5EF4-FFF2-40B4-BE49-F238E27FC236}">
                <a16:creationId xmlns:a16="http://schemas.microsoft.com/office/drawing/2014/main" id="{52503FE9-FCE9-482E-B54C-0AEE29868691}"/>
              </a:ext>
            </a:extLst>
          </p:cNvPr>
          <p:cNvSpPr txBox="1">
            <a:spLocks noChangeArrowheads="1"/>
          </p:cNvSpPr>
          <p:nvPr/>
        </p:nvSpPr>
        <p:spPr bwMode="auto">
          <a:xfrm>
            <a:off x="6575576" y="5089526"/>
            <a:ext cx="45054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61450" name="Footer Placeholder 11">
            <a:extLst>
              <a:ext uri="{FF2B5EF4-FFF2-40B4-BE49-F238E27FC236}">
                <a16:creationId xmlns:a16="http://schemas.microsoft.com/office/drawing/2014/main" id="{B0ACA658-FB94-4C25-B436-094DFD1A2E0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8285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FC29CFA-4CDB-4E84-884C-559E40295EE3}"/>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8611" name="Rectangle 3">
            <a:extLst>
              <a:ext uri="{FF2B5EF4-FFF2-40B4-BE49-F238E27FC236}">
                <a16:creationId xmlns:a16="http://schemas.microsoft.com/office/drawing/2014/main" id="{0B1879F4-3DCE-4BEF-A383-1FC9B88B17F1}"/>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3491" name="Text Box 4">
            <a:extLst>
              <a:ext uri="{FF2B5EF4-FFF2-40B4-BE49-F238E27FC236}">
                <a16:creationId xmlns:a16="http://schemas.microsoft.com/office/drawing/2014/main" id="{4300F001-91EB-4DCA-AD25-661756BF6A6E}"/>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a:t>
            </a:r>
            <a:r>
              <a:rPr lang="en-US" altLang="it-IT" sz="2400"/>
              <a:t>take</a:t>
            </a:r>
            <a:r>
              <a:rPr lang="en-US" altLang="it-IT" sz="2400">
                <a:solidFill>
                  <a:srgbClr val="3333CC"/>
                </a:solidFill>
              </a:rPr>
              <a:t>  it     to   the   table.</a:t>
            </a:r>
            <a:endParaRPr lang="en-US" altLang="it-IT" sz="2400">
              <a:solidFill>
                <a:srgbClr val="CC0099"/>
              </a:solidFill>
            </a:endParaRPr>
          </a:p>
        </p:txBody>
      </p:sp>
      <p:sp>
        <p:nvSpPr>
          <p:cNvPr id="63492" name="Line 5">
            <a:extLst>
              <a:ext uri="{FF2B5EF4-FFF2-40B4-BE49-F238E27FC236}">
                <a16:creationId xmlns:a16="http://schemas.microsoft.com/office/drawing/2014/main" id="{393DAC1E-B438-415B-A2F8-47E20E650990}"/>
              </a:ext>
            </a:extLst>
          </p:cNvPr>
          <p:cNvSpPr>
            <a:spLocks noChangeShapeType="1"/>
          </p:cNvSpPr>
          <p:nvPr/>
        </p:nvSpPr>
        <p:spPr bwMode="auto">
          <a:xfrm>
            <a:off x="6753226"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3" name="Line 6">
            <a:extLst>
              <a:ext uri="{FF2B5EF4-FFF2-40B4-BE49-F238E27FC236}">
                <a16:creationId xmlns:a16="http://schemas.microsoft.com/office/drawing/2014/main" id="{C22EA22F-9AF0-4840-9B1B-305018ADC885}"/>
              </a:ext>
            </a:extLst>
          </p:cNvPr>
          <p:cNvSpPr>
            <a:spLocks noChangeShapeType="1"/>
          </p:cNvSpPr>
          <p:nvPr/>
        </p:nvSpPr>
        <p:spPr bwMode="auto">
          <a:xfrm flipH="1">
            <a:off x="7585076" y="3651250"/>
            <a:ext cx="195263"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4" name="Rectangle 7">
            <a:extLst>
              <a:ext uri="{FF2B5EF4-FFF2-40B4-BE49-F238E27FC236}">
                <a16:creationId xmlns:a16="http://schemas.microsoft.com/office/drawing/2014/main" id="{65836CBC-2BE3-4A24-98D5-57FCCD7171EB}"/>
              </a:ext>
            </a:extLst>
          </p:cNvPr>
          <p:cNvSpPr>
            <a:spLocks noChangeArrowheads="1"/>
          </p:cNvSpPr>
          <p:nvPr/>
        </p:nvSpPr>
        <p:spPr bwMode="auto">
          <a:xfrm>
            <a:off x="68444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3495" name="Line 8">
            <a:extLst>
              <a:ext uri="{FF2B5EF4-FFF2-40B4-BE49-F238E27FC236}">
                <a16:creationId xmlns:a16="http://schemas.microsoft.com/office/drawing/2014/main" id="{0436D33E-D091-4108-B3F6-176CF381F457}"/>
              </a:ext>
            </a:extLst>
          </p:cNvPr>
          <p:cNvSpPr>
            <a:spLocks noChangeShapeType="1"/>
          </p:cNvSpPr>
          <p:nvPr/>
        </p:nvSpPr>
        <p:spPr bwMode="auto">
          <a:xfrm>
            <a:off x="72850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6" name="Line 9">
            <a:extLst>
              <a:ext uri="{FF2B5EF4-FFF2-40B4-BE49-F238E27FC236}">
                <a16:creationId xmlns:a16="http://schemas.microsoft.com/office/drawing/2014/main" id="{922FF096-4610-4779-9B5D-816B4363E32C}"/>
              </a:ext>
            </a:extLst>
          </p:cNvPr>
          <p:cNvSpPr>
            <a:spLocks noChangeShapeType="1"/>
          </p:cNvSpPr>
          <p:nvPr/>
        </p:nvSpPr>
        <p:spPr bwMode="auto">
          <a:xfrm>
            <a:off x="72913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7" name="Text Box 10">
            <a:extLst>
              <a:ext uri="{FF2B5EF4-FFF2-40B4-BE49-F238E27FC236}">
                <a16:creationId xmlns:a16="http://schemas.microsoft.com/office/drawing/2014/main" id="{D7E6CAE7-858E-4703-8DA8-402625DE118C}"/>
              </a:ext>
            </a:extLst>
          </p:cNvPr>
          <p:cNvSpPr txBox="1">
            <a:spLocks noChangeArrowheads="1"/>
          </p:cNvSpPr>
          <p:nvPr/>
        </p:nvSpPr>
        <p:spPr bwMode="auto">
          <a:xfrm>
            <a:off x="7105475" y="5089526"/>
            <a:ext cx="46548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63498" name="Footer Placeholder 11">
            <a:extLst>
              <a:ext uri="{FF2B5EF4-FFF2-40B4-BE49-F238E27FC236}">
                <a16:creationId xmlns:a16="http://schemas.microsoft.com/office/drawing/2014/main" id="{FC3B62C9-B93B-432F-9312-802CAAFBCC4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78195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0B93509-245C-4094-927A-94E093292DA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0659" name="Rectangle 3">
            <a:extLst>
              <a:ext uri="{FF2B5EF4-FFF2-40B4-BE49-F238E27FC236}">
                <a16:creationId xmlns:a16="http://schemas.microsoft.com/office/drawing/2014/main" id="{8481C28E-C69C-40FA-823C-E3C56A21F17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5539" name="Text Box 4">
            <a:extLst>
              <a:ext uri="{FF2B5EF4-FFF2-40B4-BE49-F238E27FC236}">
                <a16:creationId xmlns:a16="http://schemas.microsoft.com/office/drawing/2014/main" id="{1AAE5530-958C-4E50-BFD2-FEB4B0AB97BB}"/>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5540" name="Line 5">
            <a:extLst>
              <a:ext uri="{FF2B5EF4-FFF2-40B4-BE49-F238E27FC236}">
                <a16:creationId xmlns:a16="http://schemas.microsoft.com/office/drawing/2014/main" id="{1077BE75-88C7-475A-B5CC-0F2A816F3753}"/>
              </a:ext>
            </a:extLst>
          </p:cNvPr>
          <p:cNvSpPr>
            <a:spLocks noChangeShapeType="1"/>
          </p:cNvSpPr>
          <p:nvPr/>
        </p:nvSpPr>
        <p:spPr bwMode="auto">
          <a:xfrm>
            <a:off x="7253289"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1" name="Line 6">
            <a:extLst>
              <a:ext uri="{FF2B5EF4-FFF2-40B4-BE49-F238E27FC236}">
                <a16:creationId xmlns:a16="http://schemas.microsoft.com/office/drawing/2014/main" id="{F1775B05-D133-4840-9B7E-CB7572AF7F66}"/>
              </a:ext>
            </a:extLst>
          </p:cNvPr>
          <p:cNvSpPr>
            <a:spLocks noChangeShapeType="1"/>
          </p:cNvSpPr>
          <p:nvPr/>
        </p:nvSpPr>
        <p:spPr bwMode="auto">
          <a:xfrm flipH="1">
            <a:off x="8085138" y="3651250"/>
            <a:ext cx="195262"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2" name="Rectangle 7">
            <a:extLst>
              <a:ext uri="{FF2B5EF4-FFF2-40B4-BE49-F238E27FC236}">
                <a16:creationId xmlns:a16="http://schemas.microsoft.com/office/drawing/2014/main" id="{7B153AFD-A413-4812-BF4B-F7193C40A538}"/>
              </a:ext>
            </a:extLst>
          </p:cNvPr>
          <p:cNvSpPr>
            <a:spLocks noChangeArrowheads="1"/>
          </p:cNvSpPr>
          <p:nvPr/>
        </p:nvSpPr>
        <p:spPr bwMode="auto">
          <a:xfrm>
            <a:off x="734454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5543" name="Line 8">
            <a:extLst>
              <a:ext uri="{FF2B5EF4-FFF2-40B4-BE49-F238E27FC236}">
                <a16:creationId xmlns:a16="http://schemas.microsoft.com/office/drawing/2014/main" id="{01F7CF28-D70A-4488-9D25-4F515AC60134}"/>
              </a:ext>
            </a:extLst>
          </p:cNvPr>
          <p:cNvSpPr>
            <a:spLocks noChangeShapeType="1"/>
          </p:cNvSpPr>
          <p:nvPr/>
        </p:nvSpPr>
        <p:spPr bwMode="auto">
          <a:xfrm>
            <a:off x="778510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4" name="Line 9">
            <a:extLst>
              <a:ext uri="{FF2B5EF4-FFF2-40B4-BE49-F238E27FC236}">
                <a16:creationId xmlns:a16="http://schemas.microsoft.com/office/drawing/2014/main" id="{6BE236C0-19FA-462F-9CD0-B9DBD004D793}"/>
              </a:ext>
            </a:extLst>
          </p:cNvPr>
          <p:cNvSpPr>
            <a:spLocks noChangeShapeType="1"/>
          </p:cNvSpPr>
          <p:nvPr/>
        </p:nvSpPr>
        <p:spPr bwMode="auto">
          <a:xfrm>
            <a:off x="779145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5" name="Text Box 10">
            <a:extLst>
              <a:ext uri="{FF2B5EF4-FFF2-40B4-BE49-F238E27FC236}">
                <a16:creationId xmlns:a16="http://schemas.microsoft.com/office/drawing/2014/main" id="{BED24740-A3D1-443E-98C4-B0C48B9B7D92}"/>
              </a:ext>
            </a:extLst>
          </p:cNvPr>
          <p:cNvSpPr txBox="1">
            <a:spLocks noChangeArrowheads="1"/>
          </p:cNvSpPr>
          <p:nvPr/>
        </p:nvSpPr>
        <p:spPr bwMode="auto">
          <a:xfrm>
            <a:off x="7567050" y="5089526"/>
            <a:ext cx="54563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65546" name="Footer Placeholder 11">
            <a:extLst>
              <a:ext uri="{FF2B5EF4-FFF2-40B4-BE49-F238E27FC236}">
                <a16:creationId xmlns:a16="http://schemas.microsoft.com/office/drawing/2014/main" id="{386D9837-75B7-4138-A94C-11A892A01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11727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6C2223D-C630-41E5-BA46-92B0258971D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2707" name="Rectangle 3">
            <a:extLst>
              <a:ext uri="{FF2B5EF4-FFF2-40B4-BE49-F238E27FC236}">
                <a16:creationId xmlns:a16="http://schemas.microsoft.com/office/drawing/2014/main" id="{45DF7013-715E-4BC5-8CC1-59462D42852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7587" name="Text Box 4">
            <a:extLst>
              <a:ext uri="{FF2B5EF4-FFF2-40B4-BE49-F238E27FC236}">
                <a16:creationId xmlns:a16="http://schemas.microsoft.com/office/drawing/2014/main" id="{62485D3A-7885-4469-BDB0-D0F48D59E53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7588" name="Line 5">
            <a:extLst>
              <a:ext uri="{FF2B5EF4-FFF2-40B4-BE49-F238E27FC236}">
                <a16:creationId xmlns:a16="http://schemas.microsoft.com/office/drawing/2014/main" id="{7581F49C-2A77-4DEC-B99D-ACE37BDD6F6F}"/>
              </a:ext>
            </a:extLst>
          </p:cNvPr>
          <p:cNvSpPr>
            <a:spLocks noChangeShapeType="1"/>
          </p:cNvSpPr>
          <p:nvPr/>
        </p:nvSpPr>
        <p:spPr bwMode="auto">
          <a:xfrm>
            <a:off x="7754938" y="3675063"/>
            <a:ext cx="303212" cy="5461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89" name="Line 6">
            <a:extLst>
              <a:ext uri="{FF2B5EF4-FFF2-40B4-BE49-F238E27FC236}">
                <a16:creationId xmlns:a16="http://schemas.microsoft.com/office/drawing/2014/main" id="{F8D4E113-E5AC-4DA3-A229-995590A85195}"/>
              </a:ext>
            </a:extLst>
          </p:cNvPr>
          <p:cNvSpPr>
            <a:spLocks noChangeShapeType="1"/>
          </p:cNvSpPr>
          <p:nvPr/>
        </p:nvSpPr>
        <p:spPr bwMode="auto">
          <a:xfrm flipH="1">
            <a:off x="8658225" y="3722689"/>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0" name="Rectangle 7">
            <a:extLst>
              <a:ext uri="{FF2B5EF4-FFF2-40B4-BE49-F238E27FC236}">
                <a16:creationId xmlns:a16="http://schemas.microsoft.com/office/drawing/2014/main" id="{2F5A3614-E86A-4771-82C8-0B2CB98DDC07}"/>
              </a:ext>
            </a:extLst>
          </p:cNvPr>
          <p:cNvSpPr>
            <a:spLocks noChangeArrowheads="1"/>
          </p:cNvSpPr>
          <p:nvPr/>
        </p:nvSpPr>
        <p:spPr bwMode="auto">
          <a:xfrm>
            <a:off x="7917629" y="4276221"/>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7591" name="Line 8">
            <a:extLst>
              <a:ext uri="{FF2B5EF4-FFF2-40B4-BE49-F238E27FC236}">
                <a16:creationId xmlns:a16="http://schemas.microsoft.com/office/drawing/2014/main" id="{43D7B667-2276-4E8B-BEFA-49ECAFA8307E}"/>
              </a:ext>
            </a:extLst>
          </p:cNvPr>
          <p:cNvSpPr>
            <a:spLocks noChangeShapeType="1"/>
          </p:cNvSpPr>
          <p:nvPr/>
        </p:nvSpPr>
        <p:spPr bwMode="auto">
          <a:xfrm>
            <a:off x="8358189" y="36925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2" name="Line 9">
            <a:extLst>
              <a:ext uri="{FF2B5EF4-FFF2-40B4-BE49-F238E27FC236}">
                <a16:creationId xmlns:a16="http://schemas.microsoft.com/office/drawing/2014/main" id="{6EE845B7-BD24-4D6A-8A8A-BCB7BC85A30A}"/>
              </a:ext>
            </a:extLst>
          </p:cNvPr>
          <p:cNvSpPr>
            <a:spLocks noChangeShapeType="1"/>
          </p:cNvSpPr>
          <p:nvPr/>
        </p:nvSpPr>
        <p:spPr bwMode="auto">
          <a:xfrm>
            <a:off x="8364539" y="464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3" name="Text Box 10">
            <a:extLst>
              <a:ext uri="{FF2B5EF4-FFF2-40B4-BE49-F238E27FC236}">
                <a16:creationId xmlns:a16="http://schemas.microsoft.com/office/drawing/2014/main" id="{F7BF7084-A213-4BB1-ACF3-B5757FF5A1CD}"/>
              </a:ext>
            </a:extLst>
          </p:cNvPr>
          <p:cNvSpPr txBox="1">
            <a:spLocks noChangeArrowheads="1"/>
          </p:cNvSpPr>
          <p:nvPr/>
        </p:nvSpPr>
        <p:spPr bwMode="auto">
          <a:xfrm>
            <a:off x="8212288" y="4976814"/>
            <a:ext cx="39816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67594" name="Footer Placeholder 11">
            <a:extLst>
              <a:ext uri="{FF2B5EF4-FFF2-40B4-BE49-F238E27FC236}">
                <a16:creationId xmlns:a16="http://schemas.microsoft.com/office/drawing/2014/main" id="{C89FC605-9F2E-48C9-9590-657A17C3669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78618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1FA4D7-A8DE-4461-A42C-62E23D4B20B9}"/>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4755" name="Rectangle 3">
            <a:extLst>
              <a:ext uri="{FF2B5EF4-FFF2-40B4-BE49-F238E27FC236}">
                <a16:creationId xmlns:a16="http://schemas.microsoft.com/office/drawing/2014/main" id="{F7546A2E-3FB7-4426-A2AE-9327488A8523}"/>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9635" name="Text Box 4">
            <a:extLst>
              <a:ext uri="{FF2B5EF4-FFF2-40B4-BE49-F238E27FC236}">
                <a16:creationId xmlns:a16="http://schemas.microsoft.com/office/drawing/2014/main" id="{F381A6EE-899B-4616-82D0-E274AC4FC4BC}"/>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a:t>
            </a:r>
            <a:r>
              <a:rPr lang="en-US" altLang="it-IT" sz="2400"/>
              <a:t>the</a:t>
            </a:r>
            <a:r>
              <a:rPr lang="en-US" altLang="it-IT" sz="2400">
                <a:solidFill>
                  <a:srgbClr val="3333CC"/>
                </a:solidFill>
              </a:rPr>
              <a:t>   table.</a:t>
            </a:r>
            <a:endParaRPr lang="en-US" altLang="it-IT" sz="2400">
              <a:solidFill>
                <a:srgbClr val="CC0099"/>
              </a:solidFill>
            </a:endParaRPr>
          </a:p>
        </p:txBody>
      </p:sp>
      <p:sp>
        <p:nvSpPr>
          <p:cNvPr id="69636" name="Line 5">
            <a:extLst>
              <a:ext uri="{FF2B5EF4-FFF2-40B4-BE49-F238E27FC236}">
                <a16:creationId xmlns:a16="http://schemas.microsoft.com/office/drawing/2014/main" id="{BA9B4468-5408-4130-970E-09CBD0C0D6AD}"/>
              </a:ext>
            </a:extLst>
          </p:cNvPr>
          <p:cNvSpPr>
            <a:spLocks noChangeShapeType="1"/>
          </p:cNvSpPr>
          <p:nvPr/>
        </p:nvSpPr>
        <p:spPr bwMode="auto">
          <a:xfrm>
            <a:off x="8377239" y="3675064"/>
            <a:ext cx="206375"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7" name="Line 6">
            <a:extLst>
              <a:ext uri="{FF2B5EF4-FFF2-40B4-BE49-F238E27FC236}">
                <a16:creationId xmlns:a16="http://schemas.microsoft.com/office/drawing/2014/main" id="{79E34B35-75E0-4FE0-A490-217004FA9626}"/>
              </a:ext>
            </a:extLst>
          </p:cNvPr>
          <p:cNvSpPr>
            <a:spLocks noChangeShapeType="1"/>
          </p:cNvSpPr>
          <p:nvPr/>
        </p:nvSpPr>
        <p:spPr bwMode="auto">
          <a:xfrm flipH="1">
            <a:off x="91836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8" name="Rectangle 7">
            <a:extLst>
              <a:ext uri="{FF2B5EF4-FFF2-40B4-BE49-F238E27FC236}">
                <a16:creationId xmlns:a16="http://schemas.microsoft.com/office/drawing/2014/main" id="{883BB20C-EB06-4656-A497-65D5A8B64270}"/>
              </a:ext>
            </a:extLst>
          </p:cNvPr>
          <p:cNvSpPr>
            <a:spLocks noChangeArrowheads="1"/>
          </p:cNvSpPr>
          <p:nvPr/>
        </p:nvSpPr>
        <p:spPr bwMode="auto">
          <a:xfrm>
            <a:off x="84430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9639" name="Line 8">
            <a:extLst>
              <a:ext uri="{FF2B5EF4-FFF2-40B4-BE49-F238E27FC236}">
                <a16:creationId xmlns:a16="http://schemas.microsoft.com/office/drawing/2014/main" id="{2DA920BA-2AC8-4314-AF8F-014A81F46D03}"/>
              </a:ext>
            </a:extLst>
          </p:cNvPr>
          <p:cNvSpPr>
            <a:spLocks noChangeShapeType="1"/>
          </p:cNvSpPr>
          <p:nvPr/>
        </p:nvSpPr>
        <p:spPr bwMode="auto">
          <a:xfrm>
            <a:off x="88836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0" name="Line 9">
            <a:extLst>
              <a:ext uri="{FF2B5EF4-FFF2-40B4-BE49-F238E27FC236}">
                <a16:creationId xmlns:a16="http://schemas.microsoft.com/office/drawing/2014/main" id="{FE48364F-3DFD-4D9A-98C6-0BD2734EA649}"/>
              </a:ext>
            </a:extLst>
          </p:cNvPr>
          <p:cNvSpPr>
            <a:spLocks noChangeShapeType="1"/>
          </p:cNvSpPr>
          <p:nvPr/>
        </p:nvSpPr>
        <p:spPr bwMode="auto">
          <a:xfrm>
            <a:off x="88900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1" name="Text Box 10">
            <a:extLst>
              <a:ext uri="{FF2B5EF4-FFF2-40B4-BE49-F238E27FC236}">
                <a16:creationId xmlns:a16="http://schemas.microsoft.com/office/drawing/2014/main" id="{7A384884-8368-4AF1-8638-CF51FB859B93}"/>
              </a:ext>
            </a:extLst>
          </p:cNvPr>
          <p:cNvSpPr txBox="1">
            <a:spLocks noChangeArrowheads="1"/>
          </p:cNvSpPr>
          <p:nvPr/>
        </p:nvSpPr>
        <p:spPr bwMode="auto">
          <a:xfrm>
            <a:off x="87089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69642" name="Footer Placeholder 11">
            <a:extLst>
              <a:ext uri="{FF2B5EF4-FFF2-40B4-BE49-F238E27FC236}">
                <a16:creationId xmlns:a16="http://schemas.microsoft.com/office/drawing/2014/main" id="{AF9F274F-A5AB-4864-992D-90C60E12B6C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6126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FEEC053-6797-4AC1-8D20-406463B31C9B}"/>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6803" name="Rectangle 3">
            <a:extLst>
              <a:ext uri="{FF2B5EF4-FFF2-40B4-BE49-F238E27FC236}">
                <a16:creationId xmlns:a16="http://schemas.microsoft.com/office/drawing/2014/main" id="{A0CDE7BE-72C8-4043-A5AB-8CE21C0E7557}"/>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71683" name="Text Box 4">
            <a:extLst>
              <a:ext uri="{FF2B5EF4-FFF2-40B4-BE49-F238E27FC236}">
                <a16:creationId xmlns:a16="http://schemas.microsoft.com/office/drawing/2014/main" id="{19A5D12A-207E-4C8E-939C-F32DFA825EC5}"/>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a:t>
            </a:r>
            <a:r>
              <a:rPr lang="en-US" altLang="it-IT" sz="2400"/>
              <a:t>table</a:t>
            </a:r>
            <a:r>
              <a:rPr lang="en-US" altLang="it-IT" sz="2400">
                <a:solidFill>
                  <a:srgbClr val="3333CC"/>
                </a:solidFill>
              </a:rPr>
              <a:t>.</a:t>
            </a:r>
            <a:endParaRPr lang="en-US" altLang="it-IT" sz="2400">
              <a:solidFill>
                <a:srgbClr val="CC0099"/>
              </a:solidFill>
            </a:endParaRPr>
          </a:p>
        </p:txBody>
      </p:sp>
      <p:sp>
        <p:nvSpPr>
          <p:cNvPr id="71684" name="Line 5">
            <a:extLst>
              <a:ext uri="{FF2B5EF4-FFF2-40B4-BE49-F238E27FC236}">
                <a16:creationId xmlns:a16="http://schemas.microsoft.com/office/drawing/2014/main" id="{F23A6B50-654E-4471-A34D-7A8DCCC1DD04}"/>
              </a:ext>
            </a:extLst>
          </p:cNvPr>
          <p:cNvSpPr>
            <a:spLocks noChangeShapeType="1"/>
          </p:cNvSpPr>
          <p:nvPr/>
        </p:nvSpPr>
        <p:spPr bwMode="auto">
          <a:xfrm>
            <a:off x="88773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5" name="Line 6">
            <a:extLst>
              <a:ext uri="{FF2B5EF4-FFF2-40B4-BE49-F238E27FC236}">
                <a16:creationId xmlns:a16="http://schemas.microsoft.com/office/drawing/2014/main" id="{DD875939-DDBC-4DD6-824B-E14D7B6957C9}"/>
              </a:ext>
            </a:extLst>
          </p:cNvPr>
          <p:cNvSpPr>
            <a:spLocks noChangeShapeType="1"/>
          </p:cNvSpPr>
          <p:nvPr/>
        </p:nvSpPr>
        <p:spPr bwMode="auto">
          <a:xfrm flipH="1">
            <a:off x="98663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6" name="Rectangle 7">
            <a:extLst>
              <a:ext uri="{FF2B5EF4-FFF2-40B4-BE49-F238E27FC236}">
                <a16:creationId xmlns:a16="http://schemas.microsoft.com/office/drawing/2014/main" id="{DDC7DE89-603B-4425-99DC-5A6AFCF1E07E}"/>
              </a:ext>
            </a:extLst>
          </p:cNvPr>
          <p:cNvSpPr>
            <a:spLocks noChangeArrowheads="1"/>
          </p:cNvSpPr>
          <p:nvPr/>
        </p:nvSpPr>
        <p:spPr bwMode="auto">
          <a:xfrm>
            <a:off x="91257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1687" name="Line 8">
            <a:extLst>
              <a:ext uri="{FF2B5EF4-FFF2-40B4-BE49-F238E27FC236}">
                <a16:creationId xmlns:a16="http://schemas.microsoft.com/office/drawing/2014/main" id="{C7150551-57AA-48B9-8323-5FBC15537889}"/>
              </a:ext>
            </a:extLst>
          </p:cNvPr>
          <p:cNvSpPr>
            <a:spLocks noChangeShapeType="1"/>
          </p:cNvSpPr>
          <p:nvPr/>
        </p:nvSpPr>
        <p:spPr bwMode="auto">
          <a:xfrm>
            <a:off x="95662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8" name="Line 9">
            <a:extLst>
              <a:ext uri="{FF2B5EF4-FFF2-40B4-BE49-F238E27FC236}">
                <a16:creationId xmlns:a16="http://schemas.microsoft.com/office/drawing/2014/main" id="{F1341D1B-02DA-43D5-A0C9-6630B964F9DC}"/>
              </a:ext>
            </a:extLst>
          </p:cNvPr>
          <p:cNvSpPr>
            <a:spLocks noChangeShapeType="1"/>
          </p:cNvSpPr>
          <p:nvPr/>
        </p:nvSpPr>
        <p:spPr bwMode="auto">
          <a:xfrm>
            <a:off x="95726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9" name="Text Box 10">
            <a:extLst>
              <a:ext uri="{FF2B5EF4-FFF2-40B4-BE49-F238E27FC236}">
                <a16:creationId xmlns:a16="http://schemas.microsoft.com/office/drawing/2014/main" id="{40069F26-9E0A-41D4-83A6-34626D5D5716}"/>
              </a:ext>
            </a:extLst>
          </p:cNvPr>
          <p:cNvSpPr txBox="1">
            <a:spLocks noChangeArrowheads="1"/>
          </p:cNvSpPr>
          <p:nvPr/>
        </p:nvSpPr>
        <p:spPr bwMode="auto">
          <a:xfrm>
            <a:off x="9380307"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71690" name="Footer Placeholder 11">
            <a:extLst>
              <a:ext uri="{FF2B5EF4-FFF2-40B4-BE49-F238E27FC236}">
                <a16:creationId xmlns:a16="http://schemas.microsoft.com/office/drawing/2014/main" id="{3AA4943B-9F95-4648-9F79-16C741656B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31749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D96D9C5-07DF-4C51-B5EC-14AE44CFC408}"/>
              </a:ext>
            </a:extLst>
          </p:cNvPr>
          <p:cNvSpPr>
            <a:spLocks noGrp="1" noChangeArrowheads="1"/>
          </p:cNvSpPr>
          <p:nvPr>
            <p:ph type="title"/>
          </p:nvPr>
        </p:nvSpPr>
        <p:spPr>
          <a:xfrm>
            <a:off x="1676400" y="-20638"/>
            <a:ext cx="8991600" cy="762001"/>
          </a:xfrm>
        </p:spPr>
        <p:txBody>
          <a:bodyPr>
            <a:noAutofit/>
          </a:bodyPr>
          <a:lstStyle/>
          <a:p>
            <a:pPr eaLnBrk="1" hangingPunct="1"/>
            <a:r>
              <a:rPr lang="en-US" altLang="it-IT"/>
              <a:t>Using Outputs as Inputs</a:t>
            </a:r>
          </a:p>
        </p:txBody>
      </p:sp>
      <p:sp>
        <p:nvSpPr>
          <p:cNvPr id="78851" name="Rectangle 3">
            <a:extLst>
              <a:ext uri="{FF2B5EF4-FFF2-40B4-BE49-F238E27FC236}">
                <a16:creationId xmlns:a16="http://schemas.microsoft.com/office/drawing/2014/main" id="{EE1F67B1-6953-4D37-B74F-3E3D12B83977}"/>
              </a:ext>
            </a:extLst>
          </p:cNvPr>
          <p:cNvSpPr>
            <a:spLocks noGrp="1" noChangeArrowheads="1"/>
          </p:cNvSpPr>
          <p:nvPr>
            <p:ph idx="1"/>
          </p:nvPr>
        </p:nvSpPr>
        <p:spPr/>
        <p:txBody>
          <a:bodyPr/>
          <a:lstStyle/>
          <a:p>
            <a:pPr eaLnBrk="1" hangingPunct="1"/>
            <a:r>
              <a:rPr lang="en-US" altLang="it-IT" sz="2800"/>
              <a:t>Better input features are usually the </a:t>
            </a:r>
            <a:r>
              <a:rPr lang="en-US" altLang="it-IT" sz="2800">
                <a:solidFill>
                  <a:srgbClr val="FF0000"/>
                </a:solidFill>
              </a:rPr>
              <a:t>categories</a:t>
            </a:r>
            <a:r>
              <a:rPr lang="en-US" altLang="it-IT" sz="2800"/>
              <a:t> of the surrounding tokens, but these are not available yet</a:t>
            </a:r>
          </a:p>
          <a:p>
            <a:pPr eaLnBrk="1" hangingPunct="1"/>
            <a:r>
              <a:rPr lang="en-US" altLang="it-IT" sz="2800"/>
              <a:t>Can use category of either the preceding or succeeding tokens by going forward or back and using previous output</a:t>
            </a:r>
          </a:p>
        </p:txBody>
      </p:sp>
      <p:sp>
        <p:nvSpPr>
          <p:cNvPr id="73731" name="Footer Placeholder 11">
            <a:extLst>
              <a:ext uri="{FF2B5EF4-FFF2-40B4-BE49-F238E27FC236}">
                <a16:creationId xmlns:a16="http://schemas.microsoft.com/office/drawing/2014/main" id="{60C52FA8-1723-4D80-9BB6-BA3C53419C7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59866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B56B959-1861-4491-872B-48690A4E35BF}"/>
              </a:ext>
            </a:extLst>
          </p:cNvPr>
          <p:cNvSpPr>
            <a:spLocks noGrp="1" noChangeArrowheads="1"/>
          </p:cNvSpPr>
          <p:nvPr>
            <p:ph type="title"/>
          </p:nvPr>
        </p:nvSpPr>
        <p:spPr/>
        <p:txBody>
          <a:bodyPr/>
          <a:lstStyle/>
          <a:p>
            <a:pPr eaLnBrk="1" hangingPunct="1"/>
            <a:r>
              <a:rPr lang="en-US" altLang="it-IT"/>
              <a:t>Forward Classification</a:t>
            </a:r>
          </a:p>
        </p:txBody>
      </p:sp>
      <p:sp>
        <p:nvSpPr>
          <p:cNvPr id="75778" name="Text Box 3">
            <a:extLst>
              <a:ext uri="{FF2B5EF4-FFF2-40B4-BE49-F238E27FC236}">
                <a16:creationId xmlns:a16="http://schemas.microsoft.com/office/drawing/2014/main" id="{56971294-08E0-4AFB-9780-C00EE7B5217A}"/>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it-IT" sz="2400">
              <a:solidFill>
                <a:srgbClr val="3333CC"/>
              </a:solidFill>
            </a:endParaRP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75779" name="Line 4">
            <a:extLst>
              <a:ext uri="{FF2B5EF4-FFF2-40B4-BE49-F238E27FC236}">
                <a16:creationId xmlns:a16="http://schemas.microsoft.com/office/drawing/2014/main" id="{C98A7E5F-38A5-49E8-84BC-38B21B0DC4E2}"/>
              </a:ext>
            </a:extLst>
          </p:cNvPr>
          <p:cNvSpPr>
            <a:spLocks noChangeShapeType="1"/>
          </p:cNvSpPr>
          <p:nvPr/>
        </p:nvSpPr>
        <p:spPr bwMode="auto">
          <a:xfrm>
            <a:off x="21224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0" name="Line 5">
            <a:extLst>
              <a:ext uri="{FF2B5EF4-FFF2-40B4-BE49-F238E27FC236}">
                <a16:creationId xmlns:a16="http://schemas.microsoft.com/office/drawing/2014/main" id="{1D701D23-6721-43EE-8998-1CFFCD22F1B6}"/>
              </a:ext>
            </a:extLst>
          </p:cNvPr>
          <p:cNvSpPr>
            <a:spLocks noChangeShapeType="1"/>
          </p:cNvSpPr>
          <p:nvPr/>
        </p:nvSpPr>
        <p:spPr bwMode="auto">
          <a:xfrm flipH="1">
            <a:off x="30384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1" name="Rectangle 6">
            <a:extLst>
              <a:ext uri="{FF2B5EF4-FFF2-40B4-BE49-F238E27FC236}">
                <a16:creationId xmlns:a16="http://schemas.microsoft.com/office/drawing/2014/main" id="{87F10804-90DD-40AD-8DC1-641191D4B39D}"/>
              </a:ext>
            </a:extLst>
          </p:cNvPr>
          <p:cNvSpPr>
            <a:spLocks noChangeArrowheads="1"/>
          </p:cNvSpPr>
          <p:nvPr/>
        </p:nvSpPr>
        <p:spPr bwMode="auto">
          <a:xfrm>
            <a:off x="22082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5782" name="Line 7">
            <a:extLst>
              <a:ext uri="{FF2B5EF4-FFF2-40B4-BE49-F238E27FC236}">
                <a16:creationId xmlns:a16="http://schemas.microsoft.com/office/drawing/2014/main" id="{561988E9-F05B-48A6-AC35-803350F8DFCE}"/>
              </a:ext>
            </a:extLst>
          </p:cNvPr>
          <p:cNvSpPr>
            <a:spLocks noChangeShapeType="1"/>
          </p:cNvSpPr>
          <p:nvPr/>
        </p:nvSpPr>
        <p:spPr bwMode="auto">
          <a:xfrm>
            <a:off x="27384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3" name="Line 8">
            <a:extLst>
              <a:ext uri="{FF2B5EF4-FFF2-40B4-BE49-F238E27FC236}">
                <a16:creationId xmlns:a16="http://schemas.microsoft.com/office/drawing/2014/main" id="{905F4251-DF84-4978-932E-52CD20B788C1}"/>
              </a:ext>
            </a:extLst>
          </p:cNvPr>
          <p:cNvSpPr>
            <a:spLocks noChangeShapeType="1"/>
          </p:cNvSpPr>
          <p:nvPr/>
        </p:nvSpPr>
        <p:spPr bwMode="auto">
          <a:xfrm>
            <a:off x="27447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4" name="Text Box 9">
            <a:extLst>
              <a:ext uri="{FF2B5EF4-FFF2-40B4-BE49-F238E27FC236}">
                <a16:creationId xmlns:a16="http://schemas.microsoft.com/office/drawing/2014/main" id="{5F351BAE-3D09-4F4E-A917-DF2AA49CD3D3}"/>
              </a:ext>
            </a:extLst>
          </p:cNvPr>
          <p:cNvSpPr txBox="1">
            <a:spLocks noChangeArrowheads="1"/>
          </p:cNvSpPr>
          <p:nvPr/>
        </p:nvSpPr>
        <p:spPr bwMode="auto">
          <a:xfrm>
            <a:off x="2436813" y="4867276"/>
            <a:ext cx="7683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75785" name="Line 10">
            <a:extLst>
              <a:ext uri="{FF2B5EF4-FFF2-40B4-BE49-F238E27FC236}">
                <a16:creationId xmlns:a16="http://schemas.microsoft.com/office/drawing/2014/main" id="{B9AB4115-91FA-43B6-92F1-FC54C4BDB9A8}"/>
              </a:ext>
            </a:extLst>
          </p:cNvPr>
          <p:cNvSpPr>
            <a:spLocks noChangeShapeType="1"/>
          </p:cNvSpPr>
          <p:nvPr/>
        </p:nvSpPr>
        <p:spPr bwMode="auto">
          <a:xfrm>
            <a:off x="15240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6" name="Footer Placeholder 11">
            <a:extLst>
              <a:ext uri="{FF2B5EF4-FFF2-40B4-BE49-F238E27FC236}">
                <a16:creationId xmlns:a16="http://schemas.microsoft.com/office/drawing/2014/main" id="{0DDAB80E-5C4F-4C43-972E-5C8E1122A09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88540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532F53C-775C-4390-A6C1-0F4EE6A107D5}"/>
              </a:ext>
            </a:extLst>
          </p:cNvPr>
          <p:cNvSpPr>
            <a:spLocks noGrp="1" noChangeArrowheads="1"/>
          </p:cNvSpPr>
          <p:nvPr>
            <p:ph type="title"/>
          </p:nvPr>
        </p:nvSpPr>
        <p:spPr/>
        <p:txBody>
          <a:bodyPr/>
          <a:lstStyle/>
          <a:p>
            <a:pPr eaLnBrk="1" hangingPunct="1"/>
            <a:r>
              <a:rPr lang="en-US" altLang="it-IT"/>
              <a:t>Forward Classification</a:t>
            </a:r>
          </a:p>
        </p:txBody>
      </p:sp>
      <p:sp>
        <p:nvSpPr>
          <p:cNvPr id="77826" name="Text Box 3">
            <a:extLst>
              <a:ext uri="{FF2B5EF4-FFF2-40B4-BE49-F238E27FC236}">
                <a16:creationId xmlns:a16="http://schemas.microsoft.com/office/drawing/2014/main" id="{F76E9691-F117-480D-BD1E-E78446A45BA0}"/>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 NNP</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7827" name="Line 4">
            <a:extLst>
              <a:ext uri="{FF2B5EF4-FFF2-40B4-BE49-F238E27FC236}">
                <a16:creationId xmlns:a16="http://schemas.microsoft.com/office/drawing/2014/main" id="{9104142F-0F80-487A-9DD5-393F29C52DB3}"/>
              </a:ext>
            </a:extLst>
          </p:cNvPr>
          <p:cNvSpPr>
            <a:spLocks noChangeShapeType="1"/>
          </p:cNvSpPr>
          <p:nvPr/>
        </p:nvSpPr>
        <p:spPr bwMode="auto">
          <a:xfrm>
            <a:off x="2732089" y="3062288"/>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8" name="Line 5">
            <a:extLst>
              <a:ext uri="{FF2B5EF4-FFF2-40B4-BE49-F238E27FC236}">
                <a16:creationId xmlns:a16="http://schemas.microsoft.com/office/drawing/2014/main" id="{46943169-12BE-4DA9-8211-6E31882E8895}"/>
              </a:ext>
            </a:extLst>
          </p:cNvPr>
          <p:cNvSpPr>
            <a:spLocks noChangeShapeType="1"/>
          </p:cNvSpPr>
          <p:nvPr/>
        </p:nvSpPr>
        <p:spPr bwMode="auto">
          <a:xfrm flipH="1">
            <a:off x="3648075" y="3451226"/>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9" name="Rectangle 6">
            <a:extLst>
              <a:ext uri="{FF2B5EF4-FFF2-40B4-BE49-F238E27FC236}">
                <a16:creationId xmlns:a16="http://schemas.microsoft.com/office/drawing/2014/main" id="{C2A57F34-A236-4275-90D8-8F9E93BA9F24}"/>
              </a:ext>
            </a:extLst>
          </p:cNvPr>
          <p:cNvSpPr>
            <a:spLocks noChangeArrowheads="1"/>
          </p:cNvSpPr>
          <p:nvPr/>
        </p:nvSpPr>
        <p:spPr bwMode="auto">
          <a:xfrm>
            <a:off x="2817814" y="400475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7830" name="Line 7">
            <a:extLst>
              <a:ext uri="{FF2B5EF4-FFF2-40B4-BE49-F238E27FC236}">
                <a16:creationId xmlns:a16="http://schemas.microsoft.com/office/drawing/2014/main" id="{27536717-B705-4FEF-A3EB-72CBEA955B17}"/>
              </a:ext>
            </a:extLst>
          </p:cNvPr>
          <p:cNvSpPr>
            <a:spLocks noChangeShapeType="1"/>
          </p:cNvSpPr>
          <p:nvPr/>
        </p:nvSpPr>
        <p:spPr bwMode="auto">
          <a:xfrm>
            <a:off x="3348039" y="342106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1" name="Line 8">
            <a:extLst>
              <a:ext uri="{FF2B5EF4-FFF2-40B4-BE49-F238E27FC236}">
                <a16:creationId xmlns:a16="http://schemas.microsoft.com/office/drawing/2014/main" id="{E0600496-9195-4B2C-83E0-7AB7CB214952}"/>
              </a:ext>
            </a:extLst>
          </p:cNvPr>
          <p:cNvSpPr>
            <a:spLocks noChangeShapeType="1"/>
          </p:cNvSpPr>
          <p:nvPr/>
        </p:nvSpPr>
        <p:spPr bwMode="auto">
          <a:xfrm>
            <a:off x="3354389" y="43767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2" name="Text Box 9">
            <a:extLst>
              <a:ext uri="{FF2B5EF4-FFF2-40B4-BE49-F238E27FC236}">
                <a16:creationId xmlns:a16="http://schemas.microsoft.com/office/drawing/2014/main" id="{39E9B9CB-87B1-444C-A8F3-237B48BE9A9B}"/>
              </a:ext>
            </a:extLst>
          </p:cNvPr>
          <p:cNvSpPr txBox="1">
            <a:spLocks noChangeArrowheads="1"/>
          </p:cNvSpPr>
          <p:nvPr/>
        </p:nvSpPr>
        <p:spPr bwMode="auto">
          <a:xfrm>
            <a:off x="2986088" y="4878389"/>
            <a:ext cx="7556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77833" name="Line 10">
            <a:extLst>
              <a:ext uri="{FF2B5EF4-FFF2-40B4-BE49-F238E27FC236}">
                <a16:creationId xmlns:a16="http://schemas.microsoft.com/office/drawing/2014/main" id="{5CCAB5C9-4C5C-4F2A-9144-8963F93391E4}"/>
              </a:ext>
            </a:extLst>
          </p:cNvPr>
          <p:cNvSpPr>
            <a:spLocks noChangeShapeType="1"/>
          </p:cNvSpPr>
          <p:nvPr/>
        </p:nvSpPr>
        <p:spPr bwMode="auto">
          <a:xfrm>
            <a:off x="2133600" y="3079751"/>
            <a:ext cx="858838"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4" name="Footer Placeholder 11">
            <a:extLst>
              <a:ext uri="{FF2B5EF4-FFF2-40B4-BE49-F238E27FC236}">
                <a16:creationId xmlns:a16="http://schemas.microsoft.com/office/drawing/2014/main" id="{D1ECEAF5-58E5-4E36-A5CD-F66E32A72C4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5368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EC36298-F349-440E-864D-0B98E7AA7085}"/>
              </a:ext>
            </a:extLst>
          </p:cNvPr>
          <p:cNvSpPr>
            <a:spLocks noGrp="1"/>
          </p:cNvSpPr>
          <p:nvPr>
            <p:ph type="title"/>
          </p:nvPr>
        </p:nvSpPr>
        <p:spPr/>
        <p:txBody>
          <a:bodyPr/>
          <a:lstStyle/>
          <a:p>
            <a:pPr eaLnBrk="1" hangingPunct="1"/>
            <a:r>
              <a:rPr lang="en-US" altLang="it-IT"/>
              <a:t>Outline</a:t>
            </a:r>
          </a:p>
        </p:txBody>
      </p:sp>
      <p:sp>
        <p:nvSpPr>
          <p:cNvPr id="20483" name="Content Placeholder 2">
            <a:extLst>
              <a:ext uri="{FF2B5EF4-FFF2-40B4-BE49-F238E27FC236}">
                <a16:creationId xmlns:a16="http://schemas.microsoft.com/office/drawing/2014/main" id="{3A0C6B95-808E-4D8B-B95F-1A2CFB0A4F56}"/>
              </a:ext>
            </a:extLst>
          </p:cNvPr>
          <p:cNvSpPr>
            <a:spLocks noGrp="1"/>
          </p:cNvSpPr>
          <p:nvPr>
            <p:ph idx="1"/>
          </p:nvPr>
        </p:nvSpPr>
        <p:spPr/>
        <p:txBody>
          <a:bodyPr/>
          <a:lstStyle/>
          <a:p>
            <a:pPr eaLnBrk="1" hangingPunct="1"/>
            <a:r>
              <a:rPr lang="en-US" altLang="it-IT" dirty="0"/>
              <a:t>Sequence Tagging as Classification</a:t>
            </a:r>
          </a:p>
          <a:p>
            <a:pPr eaLnBrk="1" hangingPunct="1"/>
            <a:r>
              <a:rPr lang="en-US" altLang="it-IT" dirty="0"/>
              <a:t>Named Entities</a:t>
            </a:r>
          </a:p>
          <a:p>
            <a:pPr eaLnBrk="1" hangingPunct="1"/>
            <a:r>
              <a:rPr lang="en-US" altLang="it-IT" dirty="0"/>
              <a:t>IOB Tagging</a:t>
            </a:r>
          </a:p>
          <a:p>
            <a:pPr eaLnBrk="1" hangingPunct="1"/>
            <a:r>
              <a:rPr lang="en-US" altLang="it-IT" dirty="0"/>
              <a:t>A new classifier: Logistic Regression</a:t>
            </a:r>
          </a:p>
          <a:p>
            <a:pPr lvl="1" eaLnBrk="1" hangingPunct="1"/>
            <a:r>
              <a:rPr lang="en-US" altLang="it-IT" dirty="0"/>
              <a:t>Logistic regression</a:t>
            </a:r>
          </a:p>
          <a:p>
            <a:pPr lvl="1" eaLnBrk="1" hangingPunct="1"/>
            <a:r>
              <a:rPr lang="en-US" altLang="it-IT" dirty="0"/>
              <a:t>Multinomial logistic regression = </a:t>
            </a:r>
            <a:r>
              <a:rPr lang="en-US" altLang="it-IT" dirty="0" err="1"/>
              <a:t>MaxEnt</a:t>
            </a:r>
            <a:endParaRPr lang="en-US" altLang="it-IT" dirty="0"/>
          </a:p>
          <a:p>
            <a:pPr eaLnBrk="1" hangingPunct="1"/>
            <a:r>
              <a:rPr lang="en-US" altLang="it-IT" dirty="0"/>
              <a:t>Why classifiers aren</a:t>
            </a:r>
            <a:r>
              <a:rPr lang="en-US" altLang="en-US" dirty="0"/>
              <a:t>’</a:t>
            </a:r>
            <a:r>
              <a:rPr lang="en-US" altLang="it-IT" dirty="0"/>
              <a:t>t as good as sequence models</a:t>
            </a:r>
          </a:p>
          <a:p>
            <a:pPr eaLnBrk="1" hangingPunct="1"/>
            <a:r>
              <a:rPr lang="en-US" altLang="it-IT" dirty="0"/>
              <a:t>A new sequence model:</a:t>
            </a:r>
          </a:p>
          <a:p>
            <a:pPr lvl="1" eaLnBrk="1" hangingPunct="1"/>
            <a:r>
              <a:rPr lang="en-US" altLang="it-IT" dirty="0"/>
              <a:t>MEMM = Maximum Entropy Markov 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51E6D15-D5DB-490D-A105-DF74176A0125}"/>
              </a:ext>
            </a:extLst>
          </p:cNvPr>
          <p:cNvSpPr>
            <a:spLocks noGrp="1" noChangeArrowheads="1"/>
          </p:cNvSpPr>
          <p:nvPr>
            <p:ph type="title"/>
          </p:nvPr>
        </p:nvSpPr>
        <p:spPr/>
        <p:txBody>
          <a:bodyPr/>
          <a:lstStyle/>
          <a:p>
            <a:pPr eaLnBrk="1" hangingPunct="1"/>
            <a:r>
              <a:rPr lang="en-US" altLang="it-IT"/>
              <a:t>Forward Classification</a:t>
            </a:r>
          </a:p>
        </p:txBody>
      </p:sp>
      <p:sp>
        <p:nvSpPr>
          <p:cNvPr id="79874" name="Text Box 3">
            <a:extLst>
              <a:ext uri="{FF2B5EF4-FFF2-40B4-BE49-F238E27FC236}">
                <a16:creationId xmlns:a16="http://schemas.microsoft.com/office/drawing/2014/main" id="{4B1BD0CC-4708-421C-B20D-79EBC0714194}"/>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NNP  VBD</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9875" name="Line 4">
            <a:extLst>
              <a:ext uri="{FF2B5EF4-FFF2-40B4-BE49-F238E27FC236}">
                <a16:creationId xmlns:a16="http://schemas.microsoft.com/office/drawing/2014/main" id="{FCB103C3-5B46-4B3F-8621-B6E2181B2D4A}"/>
              </a:ext>
            </a:extLst>
          </p:cNvPr>
          <p:cNvSpPr>
            <a:spLocks noChangeShapeType="1"/>
          </p:cNvSpPr>
          <p:nvPr/>
        </p:nvSpPr>
        <p:spPr bwMode="auto">
          <a:xfrm>
            <a:off x="33543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6" name="Line 5">
            <a:extLst>
              <a:ext uri="{FF2B5EF4-FFF2-40B4-BE49-F238E27FC236}">
                <a16:creationId xmlns:a16="http://schemas.microsoft.com/office/drawing/2014/main" id="{580B55D3-68E5-44D9-8F84-5C1CBF9C4B0E}"/>
              </a:ext>
            </a:extLst>
          </p:cNvPr>
          <p:cNvSpPr>
            <a:spLocks noChangeShapeType="1"/>
          </p:cNvSpPr>
          <p:nvPr/>
        </p:nvSpPr>
        <p:spPr bwMode="auto">
          <a:xfrm flipH="1">
            <a:off x="42703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7" name="Rectangle 6">
            <a:extLst>
              <a:ext uri="{FF2B5EF4-FFF2-40B4-BE49-F238E27FC236}">
                <a16:creationId xmlns:a16="http://schemas.microsoft.com/office/drawing/2014/main" id="{2D139673-F421-4448-BBE3-6ECF2D5072E9}"/>
              </a:ext>
            </a:extLst>
          </p:cNvPr>
          <p:cNvSpPr>
            <a:spLocks noChangeArrowheads="1"/>
          </p:cNvSpPr>
          <p:nvPr/>
        </p:nvSpPr>
        <p:spPr bwMode="auto">
          <a:xfrm>
            <a:off x="34401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9878" name="Line 7">
            <a:extLst>
              <a:ext uri="{FF2B5EF4-FFF2-40B4-BE49-F238E27FC236}">
                <a16:creationId xmlns:a16="http://schemas.microsoft.com/office/drawing/2014/main" id="{583ACA30-CA46-4D0D-A3D5-4EDA9D67CB6C}"/>
              </a:ext>
            </a:extLst>
          </p:cNvPr>
          <p:cNvSpPr>
            <a:spLocks noChangeShapeType="1"/>
          </p:cNvSpPr>
          <p:nvPr/>
        </p:nvSpPr>
        <p:spPr bwMode="auto">
          <a:xfrm>
            <a:off x="39703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9" name="Line 8">
            <a:extLst>
              <a:ext uri="{FF2B5EF4-FFF2-40B4-BE49-F238E27FC236}">
                <a16:creationId xmlns:a16="http://schemas.microsoft.com/office/drawing/2014/main" id="{7D4B1575-3054-4203-83B5-C17481827C2A}"/>
              </a:ext>
            </a:extLst>
          </p:cNvPr>
          <p:cNvSpPr>
            <a:spLocks noChangeShapeType="1"/>
          </p:cNvSpPr>
          <p:nvPr/>
        </p:nvSpPr>
        <p:spPr bwMode="auto">
          <a:xfrm>
            <a:off x="39766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0" name="Text Box 9">
            <a:extLst>
              <a:ext uri="{FF2B5EF4-FFF2-40B4-BE49-F238E27FC236}">
                <a16:creationId xmlns:a16="http://schemas.microsoft.com/office/drawing/2014/main" id="{B21D223E-AA62-4ECB-BB30-798CB642AFBF}"/>
              </a:ext>
            </a:extLst>
          </p:cNvPr>
          <p:cNvSpPr txBox="1">
            <a:spLocks noChangeArrowheads="1"/>
          </p:cNvSpPr>
          <p:nvPr/>
        </p:nvSpPr>
        <p:spPr bwMode="auto">
          <a:xfrm>
            <a:off x="3644900" y="4867276"/>
            <a:ext cx="5603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79881" name="Line 10">
            <a:extLst>
              <a:ext uri="{FF2B5EF4-FFF2-40B4-BE49-F238E27FC236}">
                <a16:creationId xmlns:a16="http://schemas.microsoft.com/office/drawing/2014/main" id="{0E5487FB-3955-4CDE-AA5D-DBE496C2AA68}"/>
              </a:ext>
            </a:extLst>
          </p:cNvPr>
          <p:cNvSpPr>
            <a:spLocks noChangeShapeType="1"/>
          </p:cNvSpPr>
          <p:nvPr/>
        </p:nvSpPr>
        <p:spPr bwMode="auto">
          <a:xfrm>
            <a:off x="27559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2" name="Footer Placeholder 11">
            <a:extLst>
              <a:ext uri="{FF2B5EF4-FFF2-40B4-BE49-F238E27FC236}">
                <a16:creationId xmlns:a16="http://schemas.microsoft.com/office/drawing/2014/main" id="{808CAFB0-9011-404A-913B-487D6CD9675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87900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F8E17A0-FB53-4339-B097-E44F5A6B382C}"/>
              </a:ext>
            </a:extLst>
          </p:cNvPr>
          <p:cNvSpPr>
            <a:spLocks noGrp="1" noChangeArrowheads="1"/>
          </p:cNvSpPr>
          <p:nvPr>
            <p:ph type="title"/>
          </p:nvPr>
        </p:nvSpPr>
        <p:spPr/>
        <p:txBody>
          <a:bodyPr/>
          <a:lstStyle/>
          <a:p>
            <a:pPr eaLnBrk="1" hangingPunct="1"/>
            <a:r>
              <a:rPr lang="en-US" altLang="it-IT"/>
              <a:t>Forward Classification</a:t>
            </a:r>
          </a:p>
        </p:txBody>
      </p:sp>
      <p:sp>
        <p:nvSpPr>
          <p:cNvPr id="81922" name="Text Box 3">
            <a:extLst>
              <a:ext uri="{FF2B5EF4-FFF2-40B4-BE49-F238E27FC236}">
                <a16:creationId xmlns:a16="http://schemas.microsoft.com/office/drawing/2014/main" id="{6F0D6A06-11C5-4DB8-93AE-0D67AE4DC67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1923" name="Line 4">
            <a:extLst>
              <a:ext uri="{FF2B5EF4-FFF2-40B4-BE49-F238E27FC236}">
                <a16:creationId xmlns:a16="http://schemas.microsoft.com/office/drawing/2014/main" id="{FB429728-929E-4FA2-8B87-D3AE1987EB17}"/>
              </a:ext>
            </a:extLst>
          </p:cNvPr>
          <p:cNvSpPr>
            <a:spLocks noChangeShapeType="1"/>
          </p:cNvSpPr>
          <p:nvPr/>
        </p:nvSpPr>
        <p:spPr bwMode="auto">
          <a:xfrm>
            <a:off x="3940176"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4" name="Line 5">
            <a:extLst>
              <a:ext uri="{FF2B5EF4-FFF2-40B4-BE49-F238E27FC236}">
                <a16:creationId xmlns:a16="http://schemas.microsoft.com/office/drawing/2014/main" id="{8B07F62E-D413-4CBE-A5DC-99322AE6ED3B}"/>
              </a:ext>
            </a:extLst>
          </p:cNvPr>
          <p:cNvSpPr>
            <a:spLocks noChangeShapeType="1"/>
          </p:cNvSpPr>
          <p:nvPr/>
        </p:nvSpPr>
        <p:spPr bwMode="auto">
          <a:xfrm flipH="1">
            <a:off x="4856164"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5" name="Rectangle 6">
            <a:extLst>
              <a:ext uri="{FF2B5EF4-FFF2-40B4-BE49-F238E27FC236}">
                <a16:creationId xmlns:a16="http://schemas.microsoft.com/office/drawing/2014/main" id="{262D30EB-8AEF-4DD5-A559-3C7425E78CD2}"/>
              </a:ext>
            </a:extLst>
          </p:cNvPr>
          <p:cNvSpPr>
            <a:spLocks noChangeArrowheads="1"/>
          </p:cNvSpPr>
          <p:nvPr/>
        </p:nvSpPr>
        <p:spPr bwMode="auto">
          <a:xfrm>
            <a:off x="4025900"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1926" name="Line 7">
            <a:extLst>
              <a:ext uri="{FF2B5EF4-FFF2-40B4-BE49-F238E27FC236}">
                <a16:creationId xmlns:a16="http://schemas.microsoft.com/office/drawing/2014/main" id="{86CE58FF-00AB-4984-9B0B-C797C27AAB05}"/>
              </a:ext>
            </a:extLst>
          </p:cNvPr>
          <p:cNvSpPr>
            <a:spLocks noChangeShapeType="1"/>
          </p:cNvSpPr>
          <p:nvPr/>
        </p:nvSpPr>
        <p:spPr bwMode="auto">
          <a:xfrm>
            <a:off x="4556126"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7" name="Line 8">
            <a:extLst>
              <a:ext uri="{FF2B5EF4-FFF2-40B4-BE49-F238E27FC236}">
                <a16:creationId xmlns:a16="http://schemas.microsoft.com/office/drawing/2014/main" id="{1412D719-CD90-42ED-A4D3-62CA91E4EC30}"/>
              </a:ext>
            </a:extLst>
          </p:cNvPr>
          <p:cNvSpPr>
            <a:spLocks noChangeShapeType="1"/>
          </p:cNvSpPr>
          <p:nvPr/>
        </p:nvSpPr>
        <p:spPr bwMode="auto">
          <a:xfrm>
            <a:off x="4562476"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8" name="Text Box 9">
            <a:extLst>
              <a:ext uri="{FF2B5EF4-FFF2-40B4-BE49-F238E27FC236}">
                <a16:creationId xmlns:a16="http://schemas.microsoft.com/office/drawing/2014/main" id="{77A7670D-E343-4103-B7CF-13EEC53848D1}"/>
              </a:ext>
            </a:extLst>
          </p:cNvPr>
          <p:cNvSpPr txBox="1">
            <a:spLocks noChangeArrowheads="1"/>
          </p:cNvSpPr>
          <p:nvPr/>
        </p:nvSpPr>
        <p:spPr bwMode="auto">
          <a:xfrm>
            <a:off x="4278314" y="4879976"/>
            <a:ext cx="56038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81929" name="Line 10">
            <a:extLst>
              <a:ext uri="{FF2B5EF4-FFF2-40B4-BE49-F238E27FC236}">
                <a16:creationId xmlns:a16="http://schemas.microsoft.com/office/drawing/2014/main" id="{4E0EE384-11F1-4C18-834E-EB19366A3B58}"/>
              </a:ext>
            </a:extLst>
          </p:cNvPr>
          <p:cNvSpPr>
            <a:spLocks noChangeShapeType="1"/>
          </p:cNvSpPr>
          <p:nvPr/>
        </p:nvSpPr>
        <p:spPr bwMode="auto">
          <a:xfrm>
            <a:off x="3341689"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30" name="Footer Placeholder 11">
            <a:extLst>
              <a:ext uri="{FF2B5EF4-FFF2-40B4-BE49-F238E27FC236}">
                <a16:creationId xmlns:a16="http://schemas.microsoft.com/office/drawing/2014/main" id="{1D234FC2-FF15-47C4-B088-A25CF462EF9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76154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D9FA28F-DF37-4777-9DA8-A5AB92D95DC8}"/>
              </a:ext>
            </a:extLst>
          </p:cNvPr>
          <p:cNvSpPr>
            <a:spLocks noGrp="1" noChangeArrowheads="1"/>
          </p:cNvSpPr>
          <p:nvPr>
            <p:ph type="title"/>
          </p:nvPr>
        </p:nvSpPr>
        <p:spPr/>
        <p:txBody>
          <a:bodyPr/>
          <a:lstStyle/>
          <a:p>
            <a:pPr eaLnBrk="1" hangingPunct="1"/>
            <a:r>
              <a:rPr lang="en-US" altLang="it-IT"/>
              <a:t>Forward Classification</a:t>
            </a:r>
          </a:p>
        </p:txBody>
      </p:sp>
      <p:sp>
        <p:nvSpPr>
          <p:cNvPr id="83970" name="Text Box 3">
            <a:extLst>
              <a:ext uri="{FF2B5EF4-FFF2-40B4-BE49-F238E27FC236}">
                <a16:creationId xmlns:a16="http://schemas.microsoft.com/office/drawing/2014/main" id="{CAAF0D72-7145-44F5-A453-2292C169C986}"/>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3971" name="Line 4">
            <a:extLst>
              <a:ext uri="{FF2B5EF4-FFF2-40B4-BE49-F238E27FC236}">
                <a16:creationId xmlns:a16="http://schemas.microsoft.com/office/drawing/2014/main" id="{7F328892-5CE3-4EBB-B52C-A961EBFD6849}"/>
              </a:ext>
            </a:extLst>
          </p:cNvPr>
          <p:cNvSpPr>
            <a:spLocks noChangeShapeType="1"/>
          </p:cNvSpPr>
          <p:nvPr/>
        </p:nvSpPr>
        <p:spPr bwMode="auto">
          <a:xfrm>
            <a:off x="4489451"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2" name="Line 5">
            <a:extLst>
              <a:ext uri="{FF2B5EF4-FFF2-40B4-BE49-F238E27FC236}">
                <a16:creationId xmlns:a16="http://schemas.microsoft.com/office/drawing/2014/main" id="{5077B03F-37CE-4F2E-B901-4A0F043D2EB3}"/>
              </a:ext>
            </a:extLst>
          </p:cNvPr>
          <p:cNvSpPr>
            <a:spLocks noChangeShapeType="1"/>
          </p:cNvSpPr>
          <p:nvPr/>
        </p:nvSpPr>
        <p:spPr bwMode="auto">
          <a:xfrm flipH="1">
            <a:off x="5405439"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3" name="Rectangle 6">
            <a:extLst>
              <a:ext uri="{FF2B5EF4-FFF2-40B4-BE49-F238E27FC236}">
                <a16:creationId xmlns:a16="http://schemas.microsoft.com/office/drawing/2014/main" id="{333EAA5B-1B38-4251-887C-63D935E6E85A}"/>
              </a:ext>
            </a:extLst>
          </p:cNvPr>
          <p:cNvSpPr>
            <a:spLocks noChangeArrowheads="1"/>
          </p:cNvSpPr>
          <p:nvPr/>
        </p:nvSpPr>
        <p:spPr bwMode="auto">
          <a:xfrm>
            <a:off x="4575175"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3974" name="Line 7">
            <a:extLst>
              <a:ext uri="{FF2B5EF4-FFF2-40B4-BE49-F238E27FC236}">
                <a16:creationId xmlns:a16="http://schemas.microsoft.com/office/drawing/2014/main" id="{EE2C6CC3-F41A-4E7E-AC99-B71E21C057E4}"/>
              </a:ext>
            </a:extLst>
          </p:cNvPr>
          <p:cNvSpPr>
            <a:spLocks noChangeShapeType="1"/>
          </p:cNvSpPr>
          <p:nvPr/>
        </p:nvSpPr>
        <p:spPr bwMode="auto">
          <a:xfrm>
            <a:off x="5105401"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5" name="Line 8">
            <a:extLst>
              <a:ext uri="{FF2B5EF4-FFF2-40B4-BE49-F238E27FC236}">
                <a16:creationId xmlns:a16="http://schemas.microsoft.com/office/drawing/2014/main" id="{B7527E90-BD95-4475-A843-38DAAE2FE3DF}"/>
              </a:ext>
            </a:extLst>
          </p:cNvPr>
          <p:cNvSpPr>
            <a:spLocks noChangeShapeType="1"/>
          </p:cNvSpPr>
          <p:nvPr/>
        </p:nvSpPr>
        <p:spPr bwMode="auto">
          <a:xfrm>
            <a:off x="5111751"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6" name="Text Box 9">
            <a:extLst>
              <a:ext uri="{FF2B5EF4-FFF2-40B4-BE49-F238E27FC236}">
                <a16:creationId xmlns:a16="http://schemas.microsoft.com/office/drawing/2014/main" id="{8FFBB6C8-3AD7-4498-BE21-9D24B1DB9B10}"/>
              </a:ext>
            </a:extLst>
          </p:cNvPr>
          <p:cNvSpPr txBox="1">
            <a:spLocks noChangeArrowheads="1"/>
          </p:cNvSpPr>
          <p:nvPr/>
        </p:nvSpPr>
        <p:spPr bwMode="auto">
          <a:xfrm>
            <a:off x="4765675" y="487997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83977" name="Line 10">
            <a:extLst>
              <a:ext uri="{FF2B5EF4-FFF2-40B4-BE49-F238E27FC236}">
                <a16:creationId xmlns:a16="http://schemas.microsoft.com/office/drawing/2014/main" id="{2A45A0D3-6201-4203-9C7D-46DF628A0B08}"/>
              </a:ext>
            </a:extLst>
          </p:cNvPr>
          <p:cNvSpPr>
            <a:spLocks noChangeShapeType="1"/>
          </p:cNvSpPr>
          <p:nvPr/>
        </p:nvSpPr>
        <p:spPr bwMode="auto">
          <a:xfrm>
            <a:off x="3890964"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8" name="Footer Placeholder 11">
            <a:extLst>
              <a:ext uri="{FF2B5EF4-FFF2-40B4-BE49-F238E27FC236}">
                <a16:creationId xmlns:a16="http://schemas.microsoft.com/office/drawing/2014/main" id="{14AC859D-B8F4-4916-8609-59303F522369}"/>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3524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50FD143-484C-49E7-AC2E-9DB202450BB4}"/>
              </a:ext>
            </a:extLst>
          </p:cNvPr>
          <p:cNvSpPr>
            <a:spLocks noGrp="1" noChangeArrowheads="1"/>
          </p:cNvSpPr>
          <p:nvPr>
            <p:ph type="title"/>
          </p:nvPr>
        </p:nvSpPr>
        <p:spPr/>
        <p:txBody>
          <a:bodyPr/>
          <a:lstStyle/>
          <a:p>
            <a:pPr eaLnBrk="1" hangingPunct="1"/>
            <a:r>
              <a:rPr lang="en-US" altLang="it-IT"/>
              <a:t>Forward Classification</a:t>
            </a:r>
          </a:p>
        </p:txBody>
      </p:sp>
      <p:sp>
        <p:nvSpPr>
          <p:cNvPr id="86018" name="Text Box 3">
            <a:extLst>
              <a:ext uri="{FF2B5EF4-FFF2-40B4-BE49-F238E27FC236}">
                <a16:creationId xmlns:a16="http://schemas.microsoft.com/office/drawing/2014/main" id="{49ED9456-E29F-4C56-8993-86D28676EF9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6019" name="Line 4">
            <a:extLst>
              <a:ext uri="{FF2B5EF4-FFF2-40B4-BE49-F238E27FC236}">
                <a16:creationId xmlns:a16="http://schemas.microsoft.com/office/drawing/2014/main" id="{B1DE1A21-BC89-4B6E-9B02-3EE57C948981}"/>
              </a:ext>
            </a:extLst>
          </p:cNvPr>
          <p:cNvSpPr>
            <a:spLocks noChangeShapeType="1"/>
          </p:cNvSpPr>
          <p:nvPr/>
        </p:nvSpPr>
        <p:spPr bwMode="auto">
          <a:xfrm>
            <a:off x="536733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0" name="Line 5">
            <a:extLst>
              <a:ext uri="{FF2B5EF4-FFF2-40B4-BE49-F238E27FC236}">
                <a16:creationId xmlns:a16="http://schemas.microsoft.com/office/drawing/2014/main" id="{9CF10C7F-7865-498D-8E61-911AEA840209}"/>
              </a:ext>
            </a:extLst>
          </p:cNvPr>
          <p:cNvSpPr>
            <a:spLocks noChangeShapeType="1"/>
          </p:cNvSpPr>
          <p:nvPr/>
        </p:nvSpPr>
        <p:spPr bwMode="auto">
          <a:xfrm flipH="1">
            <a:off x="628332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1" name="Rectangle 6">
            <a:extLst>
              <a:ext uri="{FF2B5EF4-FFF2-40B4-BE49-F238E27FC236}">
                <a16:creationId xmlns:a16="http://schemas.microsoft.com/office/drawing/2014/main" id="{A6FB8614-4ED4-4EF5-87B3-3E3DCF5C93DD}"/>
              </a:ext>
            </a:extLst>
          </p:cNvPr>
          <p:cNvSpPr>
            <a:spLocks noChangeArrowheads="1"/>
          </p:cNvSpPr>
          <p:nvPr/>
        </p:nvSpPr>
        <p:spPr bwMode="auto">
          <a:xfrm>
            <a:off x="545306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6022" name="Line 7">
            <a:extLst>
              <a:ext uri="{FF2B5EF4-FFF2-40B4-BE49-F238E27FC236}">
                <a16:creationId xmlns:a16="http://schemas.microsoft.com/office/drawing/2014/main" id="{918002D3-CE32-448C-9CDB-F0D816D3C37C}"/>
              </a:ext>
            </a:extLst>
          </p:cNvPr>
          <p:cNvSpPr>
            <a:spLocks noChangeShapeType="1"/>
          </p:cNvSpPr>
          <p:nvPr/>
        </p:nvSpPr>
        <p:spPr bwMode="auto">
          <a:xfrm>
            <a:off x="598328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3" name="Line 8">
            <a:extLst>
              <a:ext uri="{FF2B5EF4-FFF2-40B4-BE49-F238E27FC236}">
                <a16:creationId xmlns:a16="http://schemas.microsoft.com/office/drawing/2014/main" id="{A71D2EA5-1051-4A98-89FA-6FBE29C2CFD3}"/>
              </a:ext>
            </a:extLst>
          </p:cNvPr>
          <p:cNvSpPr>
            <a:spLocks noChangeShapeType="1"/>
          </p:cNvSpPr>
          <p:nvPr/>
        </p:nvSpPr>
        <p:spPr bwMode="auto">
          <a:xfrm>
            <a:off x="598963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4" name="Text Box 9">
            <a:extLst>
              <a:ext uri="{FF2B5EF4-FFF2-40B4-BE49-F238E27FC236}">
                <a16:creationId xmlns:a16="http://schemas.microsoft.com/office/drawing/2014/main" id="{1E441D98-EAB2-4502-BF97-024B667AF278}"/>
              </a:ext>
            </a:extLst>
          </p:cNvPr>
          <p:cNvSpPr txBox="1">
            <a:spLocks noChangeArrowheads="1"/>
          </p:cNvSpPr>
          <p:nvPr/>
        </p:nvSpPr>
        <p:spPr bwMode="auto">
          <a:xfrm>
            <a:off x="5643564" y="4867276"/>
            <a:ext cx="82867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86025" name="Line 10">
            <a:extLst>
              <a:ext uri="{FF2B5EF4-FFF2-40B4-BE49-F238E27FC236}">
                <a16:creationId xmlns:a16="http://schemas.microsoft.com/office/drawing/2014/main" id="{1515F308-854D-4843-9246-66175F53B9F5}"/>
              </a:ext>
            </a:extLst>
          </p:cNvPr>
          <p:cNvSpPr>
            <a:spLocks noChangeShapeType="1"/>
          </p:cNvSpPr>
          <p:nvPr/>
        </p:nvSpPr>
        <p:spPr bwMode="auto">
          <a:xfrm>
            <a:off x="4597400" y="3055938"/>
            <a:ext cx="1030288"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6" name="Footer Placeholder 11">
            <a:extLst>
              <a:ext uri="{FF2B5EF4-FFF2-40B4-BE49-F238E27FC236}">
                <a16:creationId xmlns:a16="http://schemas.microsoft.com/office/drawing/2014/main" id="{C3257518-4D10-4770-B0DE-72D08BDB057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76755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EDA630B-3490-44B1-913C-EBD941E2AAD2}"/>
              </a:ext>
            </a:extLst>
          </p:cNvPr>
          <p:cNvSpPr>
            <a:spLocks noGrp="1" noChangeArrowheads="1"/>
          </p:cNvSpPr>
          <p:nvPr>
            <p:ph type="title"/>
          </p:nvPr>
        </p:nvSpPr>
        <p:spPr/>
        <p:txBody>
          <a:bodyPr/>
          <a:lstStyle/>
          <a:p>
            <a:pPr eaLnBrk="1" hangingPunct="1"/>
            <a:r>
              <a:rPr lang="en-US" altLang="it-IT"/>
              <a:t>Forward Classification</a:t>
            </a:r>
          </a:p>
        </p:txBody>
      </p:sp>
      <p:sp>
        <p:nvSpPr>
          <p:cNvPr id="88066" name="Text Box 3">
            <a:extLst>
              <a:ext uri="{FF2B5EF4-FFF2-40B4-BE49-F238E27FC236}">
                <a16:creationId xmlns:a16="http://schemas.microsoft.com/office/drawing/2014/main" id="{8543C4D0-05A2-45C1-981E-A9D470E7FC90}"/>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88067" name="Line 4">
            <a:extLst>
              <a:ext uri="{FF2B5EF4-FFF2-40B4-BE49-F238E27FC236}">
                <a16:creationId xmlns:a16="http://schemas.microsoft.com/office/drawing/2014/main" id="{1CF919B0-E2F2-436F-B02C-7BEAE6B13560}"/>
              </a:ext>
            </a:extLst>
          </p:cNvPr>
          <p:cNvSpPr>
            <a:spLocks noChangeShapeType="1"/>
          </p:cNvSpPr>
          <p:nvPr/>
        </p:nvSpPr>
        <p:spPr bwMode="auto">
          <a:xfrm>
            <a:off x="6097589" y="30273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8" name="Line 5">
            <a:extLst>
              <a:ext uri="{FF2B5EF4-FFF2-40B4-BE49-F238E27FC236}">
                <a16:creationId xmlns:a16="http://schemas.microsoft.com/office/drawing/2014/main" id="{768943C8-AC5F-45E9-9B93-4193ED8627E3}"/>
              </a:ext>
            </a:extLst>
          </p:cNvPr>
          <p:cNvSpPr>
            <a:spLocks noChangeShapeType="1"/>
          </p:cNvSpPr>
          <p:nvPr/>
        </p:nvSpPr>
        <p:spPr bwMode="auto">
          <a:xfrm flipH="1">
            <a:off x="7013575" y="3416301"/>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9" name="Rectangle 6">
            <a:extLst>
              <a:ext uri="{FF2B5EF4-FFF2-40B4-BE49-F238E27FC236}">
                <a16:creationId xmlns:a16="http://schemas.microsoft.com/office/drawing/2014/main" id="{7F02CE84-2D73-4F3F-95FD-9BF5F8D3214C}"/>
              </a:ext>
            </a:extLst>
          </p:cNvPr>
          <p:cNvSpPr>
            <a:spLocks noChangeArrowheads="1"/>
          </p:cNvSpPr>
          <p:nvPr/>
        </p:nvSpPr>
        <p:spPr bwMode="auto">
          <a:xfrm>
            <a:off x="6183314" y="3969834"/>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8070" name="Line 7">
            <a:extLst>
              <a:ext uri="{FF2B5EF4-FFF2-40B4-BE49-F238E27FC236}">
                <a16:creationId xmlns:a16="http://schemas.microsoft.com/office/drawing/2014/main" id="{EB98BC4A-45D6-4162-AD4E-C63B066374FC}"/>
              </a:ext>
            </a:extLst>
          </p:cNvPr>
          <p:cNvSpPr>
            <a:spLocks noChangeShapeType="1"/>
          </p:cNvSpPr>
          <p:nvPr/>
        </p:nvSpPr>
        <p:spPr bwMode="auto">
          <a:xfrm>
            <a:off x="6713539" y="33861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1" name="Line 8">
            <a:extLst>
              <a:ext uri="{FF2B5EF4-FFF2-40B4-BE49-F238E27FC236}">
                <a16:creationId xmlns:a16="http://schemas.microsoft.com/office/drawing/2014/main" id="{94BA0157-C153-4E84-8AFE-A3C85BC6867E}"/>
              </a:ext>
            </a:extLst>
          </p:cNvPr>
          <p:cNvSpPr>
            <a:spLocks noChangeShapeType="1"/>
          </p:cNvSpPr>
          <p:nvPr/>
        </p:nvSpPr>
        <p:spPr bwMode="auto">
          <a:xfrm>
            <a:off x="6719889" y="43418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2" name="Text Box 9">
            <a:extLst>
              <a:ext uri="{FF2B5EF4-FFF2-40B4-BE49-F238E27FC236}">
                <a16:creationId xmlns:a16="http://schemas.microsoft.com/office/drawing/2014/main" id="{1FE0AED6-B9AB-4FC6-A339-B42B9538F34E}"/>
              </a:ext>
            </a:extLst>
          </p:cNvPr>
          <p:cNvSpPr txBox="1">
            <a:spLocks noChangeArrowheads="1"/>
          </p:cNvSpPr>
          <p:nvPr/>
        </p:nvSpPr>
        <p:spPr bwMode="auto">
          <a:xfrm>
            <a:off x="6373814" y="4843464"/>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88073" name="Line 10">
            <a:extLst>
              <a:ext uri="{FF2B5EF4-FFF2-40B4-BE49-F238E27FC236}">
                <a16:creationId xmlns:a16="http://schemas.microsoft.com/office/drawing/2014/main" id="{867F63A4-934D-40E7-A9B6-BEE4D31E500F}"/>
              </a:ext>
            </a:extLst>
          </p:cNvPr>
          <p:cNvSpPr>
            <a:spLocks noChangeShapeType="1"/>
          </p:cNvSpPr>
          <p:nvPr/>
        </p:nvSpPr>
        <p:spPr bwMode="auto">
          <a:xfrm>
            <a:off x="5327650" y="3032126"/>
            <a:ext cx="1030288"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4" name="Footer Placeholder 11">
            <a:extLst>
              <a:ext uri="{FF2B5EF4-FFF2-40B4-BE49-F238E27FC236}">
                <a16:creationId xmlns:a16="http://schemas.microsoft.com/office/drawing/2014/main" id="{A5141129-89C6-4F35-B3F7-47261FFC9C2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08968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44527D0-2C26-4AB1-91C3-124B16A94E8D}"/>
              </a:ext>
            </a:extLst>
          </p:cNvPr>
          <p:cNvSpPr>
            <a:spLocks noGrp="1" noChangeArrowheads="1"/>
          </p:cNvSpPr>
          <p:nvPr>
            <p:ph type="title"/>
          </p:nvPr>
        </p:nvSpPr>
        <p:spPr/>
        <p:txBody>
          <a:bodyPr/>
          <a:lstStyle/>
          <a:p>
            <a:pPr eaLnBrk="1" hangingPunct="1"/>
            <a:r>
              <a:rPr lang="en-US" altLang="it-IT"/>
              <a:t>Forward Classification</a:t>
            </a:r>
          </a:p>
        </p:txBody>
      </p:sp>
      <p:sp>
        <p:nvSpPr>
          <p:cNvPr id="90114" name="Text Box 3">
            <a:extLst>
              <a:ext uri="{FF2B5EF4-FFF2-40B4-BE49-F238E27FC236}">
                <a16:creationId xmlns:a16="http://schemas.microsoft.com/office/drawing/2014/main" id="{19339B6A-502D-47D5-AEC0-9153E02D2E4B}"/>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   TO</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0115" name="Line 4">
            <a:extLst>
              <a:ext uri="{FF2B5EF4-FFF2-40B4-BE49-F238E27FC236}">
                <a16:creationId xmlns:a16="http://schemas.microsoft.com/office/drawing/2014/main" id="{C8DBFC34-DFF4-4AE9-BF6C-42C0F277A182}"/>
              </a:ext>
            </a:extLst>
          </p:cNvPr>
          <p:cNvSpPr>
            <a:spLocks noChangeShapeType="1"/>
          </p:cNvSpPr>
          <p:nvPr/>
        </p:nvSpPr>
        <p:spPr bwMode="auto">
          <a:xfrm>
            <a:off x="6670676" y="30146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6" name="Line 5">
            <a:extLst>
              <a:ext uri="{FF2B5EF4-FFF2-40B4-BE49-F238E27FC236}">
                <a16:creationId xmlns:a16="http://schemas.microsoft.com/office/drawing/2014/main" id="{8DE1357B-3396-471F-AB1F-5D6DBF6AD974}"/>
              </a:ext>
            </a:extLst>
          </p:cNvPr>
          <p:cNvSpPr>
            <a:spLocks noChangeShapeType="1"/>
          </p:cNvSpPr>
          <p:nvPr/>
        </p:nvSpPr>
        <p:spPr bwMode="auto">
          <a:xfrm flipH="1">
            <a:off x="7586663" y="3403601"/>
            <a:ext cx="171450"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7" name="Rectangle 6">
            <a:extLst>
              <a:ext uri="{FF2B5EF4-FFF2-40B4-BE49-F238E27FC236}">
                <a16:creationId xmlns:a16="http://schemas.microsoft.com/office/drawing/2014/main" id="{E37AF026-4878-46D4-9667-1DD9BEC5C799}"/>
              </a:ext>
            </a:extLst>
          </p:cNvPr>
          <p:cNvSpPr>
            <a:spLocks noChangeArrowheads="1"/>
          </p:cNvSpPr>
          <p:nvPr/>
        </p:nvSpPr>
        <p:spPr bwMode="auto">
          <a:xfrm>
            <a:off x="6756400" y="3957134"/>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0118" name="Line 7">
            <a:extLst>
              <a:ext uri="{FF2B5EF4-FFF2-40B4-BE49-F238E27FC236}">
                <a16:creationId xmlns:a16="http://schemas.microsoft.com/office/drawing/2014/main" id="{5AB9A2D8-4710-43B6-89A6-77481FC12A38}"/>
              </a:ext>
            </a:extLst>
          </p:cNvPr>
          <p:cNvSpPr>
            <a:spLocks noChangeShapeType="1"/>
          </p:cNvSpPr>
          <p:nvPr/>
        </p:nvSpPr>
        <p:spPr bwMode="auto">
          <a:xfrm>
            <a:off x="7286626" y="33734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9" name="Line 8">
            <a:extLst>
              <a:ext uri="{FF2B5EF4-FFF2-40B4-BE49-F238E27FC236}">
                <a16:creationId xmlns:a16="http://schemas.microsoft.com/office/drawing/2014/main" id="{59A03B63-F03F-4AF0-A702-E7A6D8012B41}"/>
              </a:ext>
            </a:extLst>
          </p:cNvPr>
          <p:cNvSpPr>
            <a:spLocks noChangeShapeType="1"/>
          </p:cNvSpPr>
          <p:nvPr/>
        </p:nvSpPr>
        <p:spPr bwMode="auto">
          <a:xfrm>
            <a:off x="7292976" y="43291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0" name="Text Box 9">
            <a:extLst>
              <a:ext uri="{FF2B5EF4-FFF2-40B4-BE49-F238E27FC236}">
                <a16:creationId xmlns:a16="http://schemas.microsoft.com/office/drawing/2014/main" id="{B7CB31ED-21A9-430C-A7BA-7D8B5951EEC7}"/>
              </a:ext>
            </a:extLst>
          </p:cNvPr>
          <p:cNvSpPr txBox="1">
            <a:spLocks noChangeArrowheads="1"/>
          </p:cNvSpPr>
          <p:nvPr/>
        </p:nvSpPr>
        <p:spPr bwMode="auto">
          <a:xfrm>
            <a:off x="6946900" y="4830764"/>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0121" name="Line 10">
            <a:extLst>
              <a:ext uri="{FF2B5EF4-FFF2-40B4-BE49-F238E27FC236}">
                <a16:creationId xmlns:a16="http://schemas.microsoft.com/office/drawing/2014/main" id="{40C61812-4036-4CBC-87DB-07CB6C336038}"/>
              </a:ext>
            </a:extLst>
          </p:cNvPr>
          <p:cNvSpPr>
            <a:spLocks noChangeShapeType="1"/>
          </p:cNvSpPr>
          <p:nvPr/>
        </p:nvSpPr>
        <p:spPr bwMode="auto">
          <a:xfrm>
            <a:off x="6048375" y="3019426"/>
            <a:ext cx="882650"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2" name="Footer Placeholder 11">
            <a:extLst>
              <a:ext uri="{FF2B5EF4-FFF2-40B4-BE49-F238E27FC236}">
                <a16:creationId xmlns:a16="http://schemas.microsoft.com/office/drawing/2014/main" id="{310EF87F-E759-4FB1-82AF-7E75B2DAD4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92279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484B52B-533F-4ACC-AF74-2E7FA4876DF8}"/>
              </a:ext>
            </a:extLst>
          </p:cNvPr>
          <p:cNvSpPr>
            <a:spLocks noGrp="1" noChangeArrowheads="1"/>
          </p:cNvSpPr>
          <p:nvPr>
            <p:ph type="title"/>
          </p:nvPr>
        </p:nvSpPr>
        <p:spPr/>
        <p:txBody>
          <a:bodyPr/>
          <a:lstStyle/>
          <a:p>
            <a:pPr eaLnBrk="1" hangingPunct="1"/>
            <a:r>
              <a:rPr lang="en-US" altLang="it-IT"/>
              <a:t>Backward Classification</a:t>
            </a:r>
          </a:p>
        </p:txBody>
      </p:sp>
      <p:sp>
        <p:nvSpPr>
          <p:cNvPr id="109571" name="Rectangle 3">
            <a:extLst>
              <a:ext uri="{FF2B5EF4-FFF2-40B4-BE49-F238E27FC236}">
                <a16:creationId xmlns:a16="http://schemas.microsoft.com/office/drawing/2014/main" id="{54F30881-7FAF-48E5-9049-4B14C944D36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2163" name="Text Box 4">
            <a:extLst>
              <a:ext uri="{FF2B5EF4-FFF2-40B4-BE49-F238E27FC236}">
                <a16:creationId xmlns:a16="http://schemas.microsoft.com/office/drawing/2014/main" id="{1942ADBE-59D0-4820-B556-15A2A3518F12}"/>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2164" name="Line 5">
            <a:extLst>
              <a:ext uri="{FF2B5EF4-FFF2-40B4-BE49-F238E27FC236}">
                <a16:creationId xmlns:a16="http://schemas.microsoft.com/office/drawing/2014/main" id="{AE68063D-654C-428F-B650-F6150C29ADE8}"/>
              </a:ext>
            </a:extLst>
          </p:cNvPr>
          <p:cNvSpPr>
            <a:spLocks noChangeShapeType="1"/>
          </p:cNvSpPr>
          <p:nvPr/>
        </p:nvSpPr>
        <p:spPr bwMode="auto">
          <a:xfrm>
            <a:off x="7681914"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5" name="Line 6">
            <a:extLst>
              <a:ext uri="{FF2B5EF4-FFF2-40B4-BE49-F238E27FC236}">
                <a16:creationId xmlns:a16="http://schemas.microsoft.com/office/drawing/2014/main" id="{AD308A76-8135-4C4C-B016-E824B2828143}"/>
              </a:ext>
            </a:extLst>
          </p:cNvPr>
          <p:cNvSpPr>
            <a:spLocks noChangeShapeType="1"/>
          </p:cNvSpPr>
          <p:nvPr/>
        </p:nvSpPr>
        <p:spPr bwMode="auto">
          <a:xfrm flipH="1">
            <a:off x="8597900" y="3014663"/>
            <a:ext cx="35560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6" name="Rectangle 7">
            <a:extLst>
              <a:ext uri="{FF2B5EF4-FFF2-40B4-BE49-F238E27FC236}">
                <a16:creationId xmlns:a16="http://schemas.microsoft.com/office/drawing/2014/main" id="{C3824509-3D54-45AE-9E5B-5418D8E19823}"/>
              </a:ext>
            </a:extLst>
          </p:cNvPr>
          <p:cNvSpPr>
            <a:spLocks noChangeArrowheads="1"/>
          </p:cNvSpPr>
          <p:nvPr/>
        </p:nvSpPr>
        <p:spPr bwMode="auto">
          <a:xfrm>
            <a:off x="7767639" y="3946021"/>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2167" name="Line 8">
            <a:extLst>
              <a:ext uri="{FF2B5EF4-FFF2-40B4-BE49-F238E27FC236}">
                <a16:creationId xmlns:a16="http://schemas.microsoft.com/office/drawing/2014/main" id="{BCEF702D-28EA-4976-BB3D-3F4060BFDAA8}"/>
              </a:ext>
            </a:extLst>
          </p:cNvPr>
          <p:cNvSpPr>
            <a:spLocks noChangeShapeType="1"/>
          </p:cNvSpPr>
          <p:nvPr/>
        </p:nvSpPr>
        <p:spPr bwMode="auto">
          <a:xfrm>
            <a:off x="8297864"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8" name="Line 9">
            <a:extLst>
              <a:ext uri="{FF2B5EF4-FFF2-40B4-BE49-F238E27FC236}">
                <a16:creationId xmlns:a16="http://schemas.microsoft.com/office/drawing/2014/main" id="{804FCAEB-2AB5-4254-9F03-D6D3D337D920}"/>
              </a:ext>
            </a:extLst>
          </p:cNvPr>
          <p:cNvSpPr>
            <a:spLocks noChangeShapeType="1"/>
          </p:cNvSpPr>
          <p:nvPr/>
        </p:nvSpPr>
        <p:spPr bwMode="auto">
          <a:xfrm>
            <a:off x="8304214"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9" name="Text Box 10">
            <a:extLst>
              <a:ext uri="{FF2B5EF4-FFF2-40B4-BE49-F238E27FC236}">
                <a16:creationId xmlns:a16="http://schemas.microsoft.com/office/drawing/2014/main" id="{2D70DF7F-AF49-46E2-A924-FD2B46199CFC}"/>
              </a:ext>
            </a:extLst>
          </p:cNvPr>
          <p:cNvSpPr txBox="1">
            <a:spLocks noChangeArrowheads="1"/>
          </p:cNvSpPr>
          <p:nvPr/>
        </p:nvSpPr>
        <p:spPr bwMode="auto">
          <a:xfrm>
            <a:off x="7958139" y="4819651"/>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92170" name="Line 11">
            <a:extLst>
              <a:ext uri="{FF2B5EF4-FFF2-40B4-BE49-F238E27FC236}">
                <a16:creationId xmlns:a16="http://schemas.microsoft.com/office/drawing/2014/main" id="{6FBD2E3C-185C-420C-87B5-4CE5FDCDB1AF}"/>
              </a:ext>
            </a:extLst>
          </p:cNvPr>
          <p:cNvSpPr>
            <a:spLocks noChangeShapeType="1"/>
          </p:cNvSpPr>
          <p:nvPr/>
        </p:nvSpPr>
        <p:spPr bwMode="auto">
          <a:xfrm flipH="1">
            <a:off x="8796339" y="3043238"/>
            <a:ext cx="7127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71" name="Footer Placeholder 11">
            <a:extLst>
              <a:ext uri="{FF2B5EF4-FFF2-40B4-BE49-F238E27FC236}">
                <a16:creationId xmlns:a16="http://schemas.microsoft.com/office/drawing/2014/main" id="{D916656C-CA89-4DA0-8DA7-09CD646254C8}"/>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863766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4AA3D5D-0CDD-45E1-AD07-0D61B0241078}"/>
              </a:ext>
            </a:extLst>
          </p:cNvPr>
          <p:cNvSpPr>
            <a:spLocks noGrp="1" noChangeArrowheads="1"/>
          </p:cNvSpPr>
          <p:nvPr>
            <p:ph type="title"/>
          </p:nvPr>
        </p:nvSpPr>
        <p:spPr/>
        <p:txBody>
          <a:bodyPr/>
          <a:lstStyle/>
          <a:p>
            <a:pPr eaLnBrk="1" hangingPunct="1"/>
            <a:r>
              <a:rPr lang="en-US" altLang="it-IT"/>
              <a:t>Backward Classification</a:t>
            </a:r>
          </a:p>
        </p:txBody>
      </p:sp>
      <p:sp>
        <p:nvSpPr>
          <p:cNvPr id="111619" name="Rectangle 3">
            <a:extLst>
              <a:ext uri="{FF2B5EF4-FFF2-40B4-BE49-F238E27FC236}">
                <a16:creationId xmlns:a16="http://schemas.microsoft.com/office/drawing/2014/main" id="{42B7D290-002A-4466-B963-378B2B3A92F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4211" name="Text Box 4">
            <a:extLst>
              <a:ext uri="{FF2B5EF4-FFF2-40B4-BE49-F238E27FC236}">
                <a16:creationId xmlns:a16="http://schemas.microsoft.com/office/drawing/2014/main" id="{37ED66A4-D974-4B93-8085-61E1F7B2F64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4212" name="Line 5">
            <a:extLst>
              <a:ext uri="{FF2B5EF4-FFF2-40B4-BE49-F238E27FC236}">
                <a16:creationId xmlns:a16="http://schemas.microsoft.com/office/drawing/2014/main" id="{B0FE1172-0344-4A8D-80FC-DD0EE7CB7FA9}"/>
              </a:ext>
            </a:extLst>
          </p:cNvPr>
          <p:cNvSpPr>
            <a:spLocks noChangeShapeType="1"/>
          </p:cNvSpPr>
          <p:nvPr/>
        </p:nvSpPr>
        <p:spPr bwMode="auto">
          <a:xfrm>
            <a:off x="7096126"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3" name="Line 6">
            <a:extLst>
              <a:ext uri="{FF2B5EF4-FFF2-40B4-BE49-F238E27FC236}">
                <a16:creationId xmlns:a16="http://schemas.microsoft.com/office/drawing/2014/main" id="{DCA5275A-3B32-4A91-B20B-99477189A78B}"/>
              </a:ext>
            </a:extLst>
          </p:cNvPr>
          <p:cNvSpPr>
            <a:spLocks noChangeShapeType="1"/>
          </p:cNvSpPr>
          <p:nvPr/>
        </p:nvSpPr>
        <p:spPr bwMode="auto">
          <a:xfrm flipH="1">
            <a:off x="8012114" y="3014663"/>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4" name="Rectangle 7">
            <a:extLst>
              <a:ext uri="{FF2B5EF4-FFF2-40B4-BE49-F238E27FC236}">
                <a16:creationId xmlns:a16="http://schemas.microsoft.com/office/drawing/2014/main" id="{70B61FB3-FD48-4827-95ED-B432E80D54F2}"/>
              </a:ext>
            </a:extLst>
          </p:cNvPr>
          <p:cNvSpPr>
            <a:spLocks noChangeArrowheads="1"/>
          </p:cNvSpPr>
          <p:nvPr/>
        </p:nvSpPr>
        <p:spPr bwMode="auto">
          <a:xfrm>
            <a:off x="7181850" y="3946021"/>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4215" name="Line 8">
            <a:extLst>
              <a:ext uri="{FF2B5EF4-FFF2-40B4-BE49-F238E27FC236}">
                <a16:creationId xmlns:a16="http://schemas.microsoft.com/office/drawing/2014/main" id="{54A18795-1007-4247-849B-298C338954D3}"/>
              </a:ext>
            </a:extLst>
          </p:cNvPr>
          <p:cNvSpPr>
            <a:spLocks noChangeShapeType="1"/>
          </p:cNvSpPr>
          <p:nvPr/>
        </p:nvSpPr>
        <p:spPr bwMode="auto">
          <a:xfrm>
            <a:off x="7712076"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6" name="Line 9">
            <a:extLst>
              <a:ext uri="{FF2B5EF4-FFF2-40B4-BE49-F238E27FC236}">
                <a16:creationId xmlns:a16="http://schemas.microsoft.com/office/drawing/2014/main" id="{1414138D-E2DD-445A-919C-67D7BB2BA7DD}"/>
              </a:ext>
            </a:extLst>
          </p:cNvPr>
          <p:cNvSpPr>
            <a:spLocks noChangeShapeType="1"/>
          </p:cNvSpPr>
          <p:nvPr/>
        </p:nvSpPr>
        <p:spPr bwMode="auto">
          <a:xfrm>
            <a:off x="7718426"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7" name="Text Box 10">
            <a:extLst>
              <a:ext uri="{FF2B5EF4-FFF2-40B4-BE49-F238E27FC236}">
                <a16:creationId xmlns:a16="http://schemas.microsoft.com/office/drawing/2014/main" id="{1B1A8E7C-807A-4CA3-9DE4-8B0CCA98D063}"/>
              </a:ext>
            </a:extLst>
          </p:cNvPr>
          <p:cNvSpPr txBox="1">
            <a:spLocks noChangeArrowheads="1"/>
          </p:cNvSpPr>
          <p:nvPr/>
        </p:nvSpPr>
        <p:spPr bwMode="auto">
          <a:xfrm>
            <a:off x="7372350" y="4819651"/>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94218" name="Line 11">
            <a:extLst>
              <a:ext uri="{FF2B5EF4-FFF2-40B4-BE49-F238E27FC236}">
                <a16:creationId xmlns:a16="http://schemas.microsoft.com/office/drawing/2014/main" id="{C8379671-6886-40FD-8F95-FA99CEF6997F}"/>
              </a:ext>
            </a:extLst>
          </p:cNvPr>
          <p:cNvSpPr>
            <a:spLocks noChangeShapeType="1"/>
          </p:cNvSpPr>
          <p:nvPr/>
        </p:nvSpPr>
        <p:spPr bwMode="auto">
          <a:xfrm flipH="1">
            <a:off x="8210550" y="3043238"/>
            <a:ext cx="71278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9" name="Footer Placeholder 11">
            <a:extLst>
              <a:ext uri="{FF2B5EF4-FFF2-40B4-BE49-F238E27FC236}">
                <a16:creationId xmlns:a16="http://schemas.microsoft.com/office/drawing/2014/main" id="{0DD7FF0D-C619-4961-A155-E157FD4181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05015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3C4D8FE-0FF7-4B6E-B5AA-0073437AC0C8}"/>
              </a:ext>
            </a:extLst>
          </p:cNvPr>
          <p:cNvSpPr>
            <a:spLocks noGrp="1" noChangeArrowheads="1"/>
          </p:cNvSpPr>
          <p:nvPr>
            <p:ph type="title"/>
          </p:nvPr>
        </p:nvSpPr>
        <p:spPr/>
        <p:txBody>
          <a:bodyPr/>
          <a:lstStyle/>
          <a:p>
            <a:pPr eaLnBrk="1" hangingPunct="1"/>
            <a:r>
              <a:rPr lang="en-US" altLang="it-IT"/>
              <a:t>Backward Classification</a:t>
            </a:r>
          </a:p>
        </p:txBody>
      </p:sp>
      <p:sp>
        <p:nvSpPr>
          <p:cNvPr id="113667" name="Rectangle 3">
            <a:extLst>
              <a:ext uri="{FF2B5EF4-FFF2-40B4-BE49-F238E27FC236}">
                <a16:creationId xmlns:a16="http://schemas.microsoft.com/office/drawing/2014/main" id="{68E92735-DE5B-44CB-B90C-1A09C62ECE48}"/>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6259" name="Text Box 4">
            <a:extLst>
              <a:ext uri="{FF2B5EF4-FFF2-40B4-BE49-F238E27FC236}">
                <a16:creationId xmlns:a16="http://schemas.microsoft.com/office/drawing/2014/main" id="{BB72BDA1-96CB-423B-9E9B-BD5B40519BE3}"/>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6260" name="Line 5">
            <a:extLst>
              <a:ext uri="{FF2B5EF4-FFF2-40B4-BE49-F238E27FC236}">
                <a16:creationId xmlns:a16="http://schemas.microsoft.com/office/drawing/2014/main" id="{3EC6A836-C42E-41C9-AA54-7B29F142C7B8}"/>
              </a:ext>
            </a:extLst>
          </p:cNvPr>
          <p:cNvSpPr>
            <a:spLocks noChangeShapeType="1"/>
          </p:cNvSpPr>
          <p:nvPr/>
        </p:nvSpPr>
        <p:spPr bwMode="auto">
          <a:xfrm>
            <a:off x="6583364" y="33464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1" name="Line 6">
            <a:extLst>
              <a:ext uri="{FF2B5EF4-FFF2-40B4-BE49-F238E27FC236}">
                <a16:creationId xmlns:a16="http://schemas.microsoft.com/office/drawing/2014/main" id="{CC5797BA-EF92-4A21-8E07-27783A0C0827}"/>
              </a:ext>
            </a:extLst>
          </p:cNvPr>
          <p:cNvSpPr>
            <a:spLocks noChangeShapeType="1"/>
          </p:cNvSpPr>
          <p:nvPr/>
        </p:nvSpPr>
        <p:spPr bwMode="auto">
          <a:xfrm flipH="1">
            <a:off x="7499351" y="3003550"/>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2" name="Rectangle 7">
            <a:extLst>
              <a:ext uri="{FF2B5EF4-FFF2-40B4-BE49-F238E27FC236}">
                <a16:creationId xmlns:a16="http://schemas.microsoft.com/office/drawing/2014/main" id="{B6157195-466D-4D56-81A3-947003CD1111}"/>
              </a:ext>
            </a:extLst>
          </p:cNvPr>
          <p:cNvSpPr>
            <a:spLocks noChangeArrowheads="1"/>
          </p:cNvSpPr>
          <p:nvPr/>
        </p:nvSpPr>
        <p:spPr bwMode="auto">
          <a:xfrm>
            <a:off x="6669089" y="393490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6263" name="Line 8">
            <a:extLst>
              <a:ext uri="{FF2B5EF4-FFF2-40B4-BE49-F238E27FC236}">
                <a16:creationId xmlns:a16="http://schemas.microsoft.com/office/drawing/2014/main" id="{B8F8B4E6-51F6-40DB-BFCB-EE4B70305919}"/>
              </a:ext>
            </a:extLst>
          </p:cNvPr>
          <p:cNvSpPr>
            <a:spLocks noChangeShapeType="1"/>
          </p:cNvSpPr>
          <p:nvPr/>
        </p:nvSpPr>
        <p:spPr bwMode="auto">
          <a:xfrm>
            <a:off x="7199314" y="33512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4" name="Line 9">
            <a:extLst>
              <a:ext uri="{FF2B5EF4-FFF2-40B4-BE49-F238E27FC236}">
                <a16:creationId xmlns:a16="http://schemas.microsoft.com/office/drawing/2014/main" id="{A92A054D-697F-40CD-8456-FBDA976E7F53}"/>
              </a:ext>
            </a:extLst>
          </p:cNvPr>
          <p:cNvSpPr>
            <a:spLocks noChangeShapeType="1"/>
          </p:cNvSpPr>
          <p:nvPr/>
        </p:nvSpPr>
        <p:spPr bwMode="auto">
          <a:xfrm>
            <a:off x="7205664" y="43068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5" name="Text Box 10">
            <a:extLst>
              <a:ext uri="{FF2B5EF4-FFF2-40B4-BE49-F238E27FC236}">
                <a16:creationId xmlns:a16="http://schemas.microsoft.com/office/drawing/2014/main" id="{7AE0EF03-1594-458D-8146-095AC53E32C0}"/>
              </a:ext>
            </a:extLst>
          </p:cNvPr>
          <p:cNvSpPr txBox="1">
            <a:spLocks noChangeArrowheads="1"/>
          </p:cNvSpPr>
          <p:nvPr/>
        </p:nvSpPr>
        <p:spPr bwMode="auto">
          <a:xfrm>
            <a:off x="6859589" y="4808539"/>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6266" name="Line 11">
            <a:extLst>
              <a:ext uri="{FF2B5EF4-FFF2-40B4-BE49-F238E27FC236}">
                <a16:creationId xmlns:a16="http://schemas.microsoft.com/office/drawing/2014/main" id="{12B4F81C-EA63-49CF-8273-D37363C4FC89}"/>
              </a:ext>
            </a:extLst>
          </p:cNvPr>
          <p:cNvSpPr>
            <a:spLocks noChangeShapeType="1"/>
          </p:cNvSpPr>
          <p:nvPr/>
        </p:nvSpPr>
        <p:spPr bwMode="auto">
          <a:xfrm flipH="1">
            <a:off x="7697789" y="3032126"/>
            <a:ext cx="712787"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7" name="Footer Placeholder 11">
            <a:extLst>
              <a:ext uri="{FF2B5EF4-FFF2-40B4-BE49-F238E27FC236}">
                <a16:creationId xmlns:a16="http://schemas.microsoft.com/office/drawing/2014/main" id="{704C0131-FA74-4BED-B58E-AAB42FC70BF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9459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A3A79DD-0714-4158-8745-5DBDE121B8C4}"/>
              </a:ext>
            </a:extLst>
          </p:cNvPr>
          <p:cNvSpPr>
            <a:spLocks noGrp="1" noChangeArrowheads="1"/>
          </p:cNvSpPr>
          <p:nvPr>
            <p:ph type="title"/>
          </p:nvPr>
        </p:nvSpPr>
        <p:spPr/>
        <p:txBody>
          <a:bodyPr/>
          <a:lstStyle/>
          <a:p>
            <a:pPr eaLnBrk="1" hangingPunct="1"/>
            <a:r>
              <a:rPr lang="en-US" altLang="it-IT"/>
              <a:t>Backward Classification</a:t>
            </a:r>
          </a:p>
        </p:txBody>
      </p:sp>
      <p:sp>
        <p:nvSpPr>
          <p:cNvPr id="115715" name="Rectangle 3">
            <a:extLst>
              <a:ext uri="{FF2B5EF4-FFF2-40B4-BE49-F238E27FC236}">
                <a16:creationId xmlns:a16="http://schemas.microsoft.com/office/drawing/2014/main" id="{1B829E10-8911-4417-9122-AF7465C656F1}"/>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8307" name="Text Box 4">
            <a:extLst>
              <a:ext uri="{FF2B5EF4-FFF2-40B4-BE49-F238E27FC236}">
                <a16:creationId xmlns:a16="http://schemas.microsoft.com/office/drawing/2014/main" id="{CFC0D92E-E24F-488D-95BD-9CEE674BC9D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8308" name="Line 5">
            <a:extLst>
              <a:ext uri="{FF2B5EF4-FFF2-40B4-BE49-F238E27FC236}">
                <a16:creationId xmlns:a16="http://schemas.microsoft.com/office/drawing/2014/main" id="{08B1DB43-6E93-4996-B41C-8E7DAC246193}"/>
              </a:ext>
            </a:extLst>
          </p:cNvPr>
          <p:cNvSpPr>
            <a:spLocks noChangeShapeType="1"/>
          </p:cNvSpPr>
          <p:nvPr/>
        </p:nvSpPr>
        <p:spPr bwMode="auto">
          <a:xfrm>
            <a:off x="6094414" y="33607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09" name="Line 6">
            <a:extLst>
              <a:ext uri="{FF2B5EF4-FFF2-40B4-BE49-F238E27FC236}">
                <a16:creationId xmlns:a16="http://schemas.microsoft.com/office/drawing/2014/main" id="{834FAE87-336D-4061-B5C3-7270F70D26A4}"/>
              </a:ext>
            </a:extLst>
          </p:cNvPr>
          <p:cNvSpPr>
            <a:spLocks noChangeShapeType="1"/>
          </p:cNvSpPr>
          <p:nvPr/>
        </p:nvSpPr>
        <p:spPr bwMode="auto">
          <a:xfrm flipH="1">
            <a:off x="7010400" y="3017838"/>
            <a:ext cx="24765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0" name="Rectangle 7">
            <a:extLst>
              <a:ext uri="{FF2B5EF4-FFF2-40B4-BE49-F238E27FC236}">
                <a16:creationId xmlns:a16="http://schemas.microsoft.com/office/drawing/2014/main" id="{AEDC80BE-94AE-455C-85E7-048BA5665E47}"/>
              </a:ext>
            </a:extLst>
          </p:cNvPr>
          <p:cNvSpPr>
            <a:spLocks noChangeArrowheads="1"/>
          </p:cNvSpPr>
          <p:nvPr/>
        </p:nvSpPr>
        <p:spPr bwMode="auto">
          <a:xfrm>
            <a:off x="6180139" y="394919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8311" name="Line 8">
            <a:extLst>
              <a:ext uri="{FF2B5EF4-FFF2-40B4-BE49-F238E27FC236}">
                <a16:creationId xmlns:a16="http://schemas.microsoft.com/office/drawing/2014/main" id="{FA2D2E6E-98D3-4213-A952-CF7201BC0335}"/>
              </a:ext>
            </a:extLst>
          </p:cNvPr>
          <p:cNvSpPr>
            <a:spLocks noChangeShapeType="1"/>
          </p:cNvSpPr>
          <p:nvPr/>
        </p:nvSpPr>
        <p:spPr bwMode="auto">
          <a:xfrm>
            <a:off x="6710364" y="33655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2" name="Line 9">
            <a:extLst>
              <a:ext uri="{FF2B5EF4-FFF2-40B4-BE49-F238E27FC236}">
                <a16:creationId xmlns:a16="http://schemas.microsoft.com/office/drawing/2014/main" id="{90D9D642-DDA7-4C9C-A264-5B20AAD373F0}"/>
              </a:ext>
            </a:extLst>
          </p:cNvPr>
          <p:cNvSpPr>
            <a:spLocks noChangeShapeType="1"/>
          </p:cNvSpPr>
          <p:nvPr/>
        </p:nvSpPr>
        <p:spPr bwMode="auto">
          <a:xfrm>
            <a:off x="6716714" y="43211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3" name="Text Box 10">
            <a:extLst>
              <a:ext uri="{FF2B5EF4-FFF2-40B4-BE49-F238E27FC236}">
                <a16:creationId xmlns:a16="http://schemas.microsoft.com/office/drawing/2014/main" id="{CDD2ED2F-6BF2-4DD9-B0A6-BFBD702F4A0F}"/>
              </a:ext>
            </a:extLst>
          </p:cNvPr>
          <p:cNvSpPr txBox="1">
            <a:spLocks noChangeArrowheads="1"/>
          </p:cNvSpPr>
          <p:nvPr/>
        </p:nvSpPr>
        <p:spPr bwMode="auto">
          <a:xfrm>
            <a:off x="6370639" y="4822826"/>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98314" name="Line 11">
            <a:extLst>
              <a:ext uri="{FF2B5EF4-FFF2-40B4-BE49-F238E27FC236}">
                <a16:creationId xmlns:a16="http://schemas.microsoft.com/office/drawing/2014/main" id="{D0E85395-5DA2-4986-80A8-875FE1D5262A}"/>
              </a:ext>
            </a:extLst>
          </p:cNvPr>
          <p:cNvSpPr>
            <a:spLocks noChangeShapeType="1"/>
          </p:cNvSpPr>
          <p:nvPr/>
        </p:nvSpPr>
        <p:spPr bwMode="auto">
          <a:xfrm flipH="1">
            <a:off x="7208839" y="3046413"/>
            <a:ext cx="5540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5" name="Footer Placeholder 11">
            <a:extLst>
              <a:ext uri="{FF2B5EF4-FFF2-40B4-BE49-F238E27FC236}">
                <a16:creationId xmlns:a16="http://schemas.microsoft.com/office/drawing/2014/main" id="{8B318E9E-396B-4161-BDCD-7D4069835E7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8864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C469C9E-6F5F-498B-B445-82104CAFE8BE}"/>
              </a:ext>
            </a:extLst>
          </p:cNvPr>
          <p:cNvSpPr>
            <a:spLocks noGrp="1"/>
          </p:cNvSpPr>
          <p:nvPr>
            <p:ph type="ctrTitle" sz="quarter"/>
          </p:nvPr>
        </p:nvSpPr>
        <p:spPr/>
        <p:txBody>
          <a:bodyPr/>
          <a:lstStyle/>
          <a:p>
            <a:pPr eaLnBrk="1" hangingPunct="1"/>
            <a:r>
              <a:rPr lang="en-US" altLang="it-IT"/>
              <a:t>How do we apply classification to sequences?</a:t>
            </a:r>
          </a:p>
        </p:txBody>
      </p:sp>
      <p:sp>
        <p:nvSpPr>
          <p:cNvPr id="4" name="Subtitle 3">
            <a:extLst>
              <a:ext uri="{FF2B5EF4-FFF2-40B4-BE49-F238E27FC236}">
                <a16:creationId xmlns:a16="http://schemas.microsoft.com/office/drawing/2014/main" id="{1877A7C1-E139-4DB7-B834-CCDE42E898A5}"/>
              </a:ext>
            </a:extLst>
          </p:cNvPr>
          <p:cNvSpPr>
            <a:spLocks noGrp="1"/>
          </p:cNvSpPr>
          <p:nvPr>
            <p:ph type="subTitle" sz="quarter" idx="1"/>
          </p:nvPr>
        </p:nvSpPr>
        <p:spPr/>
        <p:txBody>
          <a:bodyPr/>
          <a:lstStyle/>
          <a:p>
            <a:pPr eaLnBrk="1" hangingPunct="1">
              <a:defRPr/>
            </a:pPr>
            <a:endParaRPr lang="en-US">
              <a:ea typeface="+mn-ea"/>
              <a:cs typeface="+mn-cs"/>
            </a:endParaRPr>
          </a:p>
        </p:txBody>
      </p:sp>
    </p:spTree>
    <p:extLst>
      <p:ext uri="{BB962C8B-B14F-4D97-AF65-F5344CB8AC3E}">
        <p14:creationId xmlns:p14="http://schemas.microsoft.com/office/powerpoint/2010/main" val="658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FADD7BDF-E766-42EE-87AF-B3EA406176DA}"/>
              </a:ext>
            </a:extLst>
          </p:cNvPr>
          <p:cNvSpPr>
            <a:spLocks noGrp="1" noChangeArrowheads="1"/>
          </p:cNvSpPr>
          <p:nvPr>
            <p:ph type="title"/>
          </p:nvPr>
        </p:nvSpPr>
        <p:spPr/>
        <p:txBody>
          <a:bodyPr/>
          <a:lstStyle/>
          <a:p>
            <a:pPr eaLnBrk="1" hangingPunct="1"/>
            <a:r>
              <a:rPr lang="en-US" altLang="it-IT"/>
              <a:t>Backward Classification</a:t>
            </a:r>
          </a:p>
        </p:txBody>
      </p:sp>
      <p:sp>
        <p:nvSpPr>
          <p:cNvPr id="117763" name="Rectangle 3">
            <a:extLst>
              <a:ext uri="{FF2B5EF4-FFF2-40B4-BE49-F238E27FC236}">
                <a16:creationId xmlns:a16="http://schemas.microsoft.com/office/drawing/2014/main" id="{53D795F8-D1FC-4C1B-B452-99A16497217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0355" name="Text Box 4">
            <a:extLst>
              <a:ext uri="{FF2B5EF4-FFF2-40B4-BE49-F238E27FC236}">
                <a16:creationId xmlns:a16="http://schemas.microsoft.com/office/drawing/2014/main" id="{038B5830-1EBF-4F3E-8937-5E57DBF306CD}"/>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0356" name="Line 5">
            <a:extLst>
              <a:ext uri="{FF2B5EF4-FFF2-40B4-BE49-F238E27FC236}">
                <a16:creationId xmlns:a16="http://schemas.microsoft.com/office/drawing/2014/main" id="{5BD83F83-3214-4F29-AF6B-4A03CB12D982}"/>
              </a:ext>
            </a:extLst>
          </p:cNvPr>
          <p:cNvSpPr>
            <a:spLocks noChangeShapeType="1"/>
          </p:cNvSpPr>
          <p:nvPr/>
        </p:nvSpPr>
        <p:spPr bwMode="auto">
          <a:xfrm>
            <a:off x="5375276"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7" name="Line 6">
            <a:extLst>
              <a:ext uri="{FF2B5EF4-FFF2-40B4-BE49-F238E27FC236}">
                <a16:creationId xmlns:a16="http://schemas.microsoft.com/office/drawing/2014/main" id="{C6558592-B620-43B8-BAF0-7C13F6CB7707}"/>
              </a:ext>
            </a:extLst>
          </p:cNvPr>
          <p:cNvSpPr>
            <a:spLocks noChangeShapeType="1"/>
          </p:cNvSpPr>
          <p:nvPr/>
        </p:nvSpPr>
        <p:spPr bwMode="auto">
          <a:xfrm flipH="1">
            <a:off x="6291264" y="3041650"/>
            <a:ext cx="503237"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8" name="Rectangle 7">
            <a:extLst>
              <a:ext uri="{FF2B5EF4-FFF2-40B4-BE49-F238E27FC236}">
                <a16:creationId xmlns:a16="http://schemas.microsoft.com/office/drawing/2014/main" id="{E762B19A-9F20-4D71-92ED-612CD469A75B}"/>
              </a:ext>
            </a:extLst>
          </p:cNvPr>
          <p:cNvSpPr>
            <a:spLocks noChangeArrowheads="1"/>
          </p:cNvSpPr>
          <p:nvPr/>
        </p:nvSpPr>
        <p:spPr bwMode="auto">
          <a:xfrm>
            <a:off x="5461000"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0359" name="Line 8">
            <a:extLst>
              <a:ext uri="{FF2B5EF4-FFF2-40B4-BE49-F238E27FC236}">
                <a16:creationId xmlns:a16="http://schemas.microsoft.com/office/drawing/2014/main" id="{102FF84A-93F1-4079-A7AB-6262FA5B3DE1}"/>
              </a:ext>
            </a:extLst>
          </p:cNvPr>
          <p:cNvSpPr>
            <a:spLocks noChangeShapeType="1"/>
          </p:cNvSpPr>
          <p:nvPr/>
        </p:nvSpPr>
        <p:spPr bwMode="auto">
          <a:xfrm>
            <a:off x="5991226"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0" name="Line 9">
            <a:extLst>
              <a:ext uri="{FF2B5EF4-FFF2-40B4-BE49-F238E27FC236}">
                <a16:creationId xmlns:a16="http://schemas.microsoft.com/office/drawing/2014/main" id="{B8C44AEC-8F05-472C-BC03-D9C909C87B07}"/>
              </a:ext>
            </a:extLst>
          </p:cNvPr>
          <p:cNvSpPr>
            <a:spLocks noChangeShapeType="1"/>
          </p:cNvSpPr>
          <p:nvPr/>
        </p:nvSpPr>
        <p:spPr bwMode="auto">
          <a:xfrm>
            <a:off x="5997576"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1" name="Text Box 10">
            <a:extLst>
              <a:ext uri="{FF2B5EF4-FFF2-40B4-BE49-F238E27FC236}">
                <a16:creationId xmlns:a16="http://schemas.microsoft.com/office/drawing/2014/main" id="{966688EE-A376-40B8-80AF-B00BBE76C664}"/>
              </a:ext>
            </a:extLst>
          </p:cNvPr>
          <p:cNvSpPr txBox="1">
            <a:spLocks noChangeArrowheads="1"/>
          </p:cNvSpPr>
          <p:nvPr/>
        </p:nvSpPr>
        <p:spPr bwMode="auto">
          <a:xfrm>
            <a:off x="5651501" y="4846639"/>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0362" name="Line 11">
            <a:extLst>
              <a:ext uri="{FF2B5EF4-FFF2-40B4-BE49-F238E27FC236}">
                <a16:creationId xmlns:a16="http://schemas.microsoft.com/office/drawing/2014/main" id="{BDB24BB6-E55F-471C-987D-31137C8F0E3E}"/>
              </a:ext>
            </a:extLst>
          </p:cNvPr>
          <p:cNvSpPr>
            <a:spLocks noChangeShapeType="1"/>
          </p:cNvSpPr>
          <p:nvPr/>
        </p:nvSpPr>
        <p:spPr bwMode="auto">
          <a:xfrm flipH="1">
            <a:off x="6489700" y="3021014"/>
            <a:ext cx="73660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3" name="Footer Placeholder 11">
            <a:extLst>
              <a:ext uri="{FF2B5EF4-FFF2-40B4-BE49-F238E27FC236}">
                <a16:creationId xmlns:a16="http://schemas.microsoft.com/office/drawing/2014/main" id="{071BE372-7A22-4343-A84B-79D96DB3F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89066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9111C7E-8EEA-4A88-8B4C-CB31722E5D68}"/>
              </a:ext>
            </a:extLst>
          </p:cNvPr>
          <p:cNvSpPr>
            <a:spLocks noGrp="1" noChangeArrowheads="1"/>
          </p:cNvSpPr>
          <p:nvPr>
            <p:ph type="title"/>
          </p:nvPr>
        </p:nvSpPr>
        <p:spPr/>
        <p:txBody>
          <a:bodyPr/>
          <a:lstStyle/>
          <a:p>
            <a:pPr eaLnBrk="1" hangingPunct="1"/>
            <a:r>
              <a:rPr lang="en-US" altLang="it-IT"/>
              <a:t>Backward Classification</a:t>
            </a:r>
          </a:p>
        </p:txBody>
      </p:sp>
      <p:sp>
        <p:nvSpPr>
          <p:cNvPr id="119811" name="Rectangle 3">
            <a:extLst>
              <a:ext uri="{FF2B5EF4-FFF2-40B4-BE49-F238E27FC236}">
                <a16:creationId xmlns:a16="http://schemas.microsoft.com/office/drawing/2014/main" id="{D0E3C023-0F25-4A58-804E-63EDFA50CF40}"/>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2403" name="Text Box 4">
            <a:extLst>
              <a:ext uri="{FF2B5EF4-FFF2-40B4-BE49-F238E27FC236}">
                <a16:creationId xmlns:a16="http://schemas.microsoft.com/office/drawing/2014/main" id="{849848C0-E7BF-4247-AC91-12941CDD65EF}"/>
              </a:ext>
            </a:extLst>
          </p:cNvPr>
          <p:cNvSpPr txBox="1">
            <a:spLocks noChangeArrowheads="1"/>
          </p:cNvSpPr>
          <p:nvPr/>
        </p:nvSpPr>
        <p:spPr bwMode="auto">
          <a:xfrm>
            <a:off x="23179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2404" name="Line 5">
            <a:extLst>
              <a:ext uri="{FF2B5EF4-FFF2-40B4-BE49-F238E27FC236}">
                <a16:creationId xmlns:a16="http://schemas.microsoft.com/office/drawing/2014/main" id="{0D933F0C-EF87-4631-B8B8-F3660B4BD948}"/>
              </a:ext>
            </a:extLst>
          </p:cNvPr>
          <p:cNvSpPr>
            <a:spLocks noChangeShapeType="1"/>
          </p:cNvSpPr>
          <p:nvPr/>
        </p:nvSpPr>
        <p:spPr bwMode="auto">
          <a:xfrm>
            <a:off x="4546601"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5" name="Line 6">
            <a:extLst>
              <a:ext uri="{FF2B5EF4-FFF2-40B4-BE49-F238E27FC236}">
                <a16:creationId xmlns:a16="http://schemas.microsoft.com/office/drawing/2014/main" id="{E769DD67-5968-472D-9760-55868458D97A}"/>
              </a:ext>
            </a:extLst>
          </p:cNvPr>
          <p:cNvSpPr>
            <a:spLocks noChangeShapeType="1"/>
          </p:cNvSpPr>
          <p:nvPr/>
        </p:nvSpPr>
        <p:spPr bwMode="auto">
          <a:xfrm flipH="1">
            <a:off x="5462589" y="3030538"/>
            <a:ext cx="6619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6" name="Rectangle 7">
            <a:extLst>
              <a:ext uri="{FF2B5EF4-FFF2-40B4-BE49-F238E27FC236}">
                <a16:creationId xmlns:a16="http://schemas.microsoft.com/office/drawing/2014/main" id="{4D93FF9F-B7A6-4C7D-A5CA-6BA28C7D9ECE}"/>
              </a:ext>
            </a:extLst>
          </p:cNvPr>
          <p:cNvSpPr>
            <a:spLocks noChangeArrowheads="1"/>
          </p:cNvSpPr>
          <p:nvPr/>
        </p:nvSpPr>
        <p:spPr bwMode="auto">
          <a:xfrm>
            <a:off x="4632325"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2407" name="Line 8">
            <a:extLst>
              <a:ext uri="{FF2B5EF4-FFF2-40B4-BE49-F238E27FC236}">
                <a16:creationId xmlns:a16="http://schemas.microsoft.com/office/drawing/2014/main" id="{B3617FF8-D5F5-4384-A1FB-39B9E6CC6E36}"/>
              </a:ext>
            </a:extLst>
          </p:cNvPr>
          <p:cNvSpPr>
            <a:spLocks noChangeShapeType="1"/>
          </p:cNvSpPr>
          <p:nvPr/>
        </p:nvSpPr>
        <p:spPr bwMode="auto">
          <a:xfrm>
            <a:off x="5162551"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8" name="Line 9">
            <a:extLst>
              <a:ext uri="{FF2B5EF4-FFF2-40B4-BE49-F238E27FC236}">
                <a16:creationId xmlns:a16="http://schemas.microsoft.com/office/drawing/2014/main" id="{CB4EF9FC-C5A6-45BE-9620-65290ECDDE8B}"/>
              </a:ext>
            </a:extLst>
          </p:cNvPr>
          <p:cNvSpPr>
            <a:spLocks noChangeShapeType="1"/>
          </p:cNvSpPr>
          <p:nvPr/>
        </p:nvSpPr>
        <p:spPr bwMode="auto">
          <a:xfrm>
            <a:off x="5168901"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9" name="Text Box 10">
            <a:extLst>
              <a:ext uri="{FF2B5EF4-FFF2-40B4-BE49-F238E27FC236}">
                <a16:creationId xmlns:a16="http://schemas.microsoft.com/office/drawing/2014/main" id="{86D771D1-FC3C-43C3-83D0-8E10D4AEB5E3}"/>
              </a:ext>
            </a:extLst>
          </p:cNvPr>
          <p:cNvSpPr txBox="1">
            <a:spLocks noChangeArrowheads="1"/>
          </p:cNvSpPr>
          <p:nvPr/>
        </p:nvSpPr>
        <p:spPr bwMode="auto">
          <a:xfrm>
            <a:off x="4822825" y="48466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102410" name="Line 11">
            <a:extLst>
              <a:ext uri="{FF2B5EF4-FFF2-40B4-BE49-F238E27FC236}">
                <a16:creationId xmlns:a16="http://schemas.microsoft.com/office/drawing/2014/main" id="{8CB96C34-439E-4597-889C-8FC4B1D5F2D5}"/>
              </a:ext>
            </a:extLst>
          </p:cNvPr>
          <p:cNvSpPr>
            <a:spLocks noChangeShapeType="1"/>
          </p:cNvSpPr>
          <p:nvPr/>
        </p:nvSpPr>
        <p:spPr bwMode="auto">
          <a:xfrm flipH="1">
            <a:off x="5661025" y="3021014"/>
            <a:ext cx="121285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11" name="Footer Placeholder 11">
            <a:extLst>
              <a:ext uri="{FF2B5EF4-FFF2-40B4-BE49-F238E27FC236}">
                <a16:creationId xmlns:a16="http://schemas.microsoft.com/office/drawing/2014/main" id="{FB6FB21D-978D-45BB-8A30-5210C468B2B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842381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AB70DD42-15DD-47C5-8934-63D52F364E84}"/>
              </a:ext>
            </a:extLst>
          </p:cNvPr>
          <p:cNvSpPr>
            <a:spLocks noGrp="1" noChangeArrowheads="1"/>
          </p:cNvSpPr>
          <p:nvPr>
            <p:ph type="title"/>
          </p:nvPr>
        </p:nvSpPr>
        <p:spPr/>
        <p:txBody>
          <a:bodyPr/>
          <a:lstStyle/>
          <a:p>
            <a:pPr eaLnBrk="1" hangingPunct="1"/>
            <a:r>
              <a:rPr lang="en-US" altLang="it-IT"/>
              <a:t>Backward Classification</a:t>
            </a:r>
          </a:p>
        </p:txBody>
      </p:sp>
      <p:sp>
        <p:nvSpPr>
          <p:cNvPr id="121859" name="Rectangle 3">
            <a:extLst>
              <a:ext uri="{FF2B5EF4-FFF2-40B4-BE49-F238E27FC236}">
                <a16:creationId xmlns:a16="http://schemas.microsoft.com/office/drawing/2014/main" id="{CB501ABF-F9FE-40CA-877A-45206DFF999B}"/>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4451" name="Text Box 4">
            <a:extLst>
              <a:ext uri="{FF2B5EF4-FFF2-40B4-BE49-F238E27FC236}">
                <a16:creationId xmlns:a16="http://schemas.microsoft.com/office/drawing/2014/main" id="{C22CEA1A-219A-4FA9-AD00-1C310EAEB273}"/>
              </a:ext>
            </a:extLst>
          </p:cNvPr>
          <p:cNvSpPr txBox="1">
            <a:spLocks noChangeArrowheads="1"/>
          </p:cNvSpPr>
          <p:nvPr/>
        </p:nvSpPr>
        <p:spPr bwMode="auto">
          <a:xfrm>
            <a:off x="23306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4452" name="Line 5">
            <a:extLst>
              <a:ext uri="{FF2B5EF4-FFF2-40B4-BE49-F238E27FC236}">
                <a16:creationId xmlns:a16="http://schemas.microsoft.com/office/drawing/2014/main" id="{CE9221AD-3E2F-4DB8-B504-003E9A13A769}"/>
              </a:ext>
            </a:extLst>
          </p:cNvPr>
          <p:cNvSpPr>
            <a:spLocks noChangeShapeType="1"/>
          </p:cNvSpPr>
          <p:nvPr/>
        </p:nvSpPr>
        <p:spPr bwMode="auto">
          <a:xfrm>
            <a:off x="39370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3" name="Line 6">
            <a:extLst>
              <a:ext uri="{FF2B5EF4-FFF2-40B4-BE49-F238E27FC236}">
                <a16:creationId xmlns:a16="http://schemas.microsoft.com/office/drawing/2014/main" id="{C7EAC69E-CBFE-4C5E-A9D4-436947DE049F}"/>
              </a:ext>
            </a:extLst>
          </p:cNvPr>
          <p:cNvSpPr>
            <a:spLocks noChangeShapeType="1"/>
          </p:cNvSpPr>
          <p:nvPr/>
        </p:nvSpPr>
        <p:spPr bwMode="auto">
          <a:xfrm flipH="1">
            <a:off x="48529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4" name="Rectangle 7">
            <a:extLst>
              <a:ext uri="{FF2B5EF4-FFF2-40B4-BE49-F238E27FC236}">
                <a16:creationId xmlns:a16="http://schemas.microsoft.com/office/drawing/2014/main" id="{2A178D83-FC5E-4B2D-AE82-EA0742292D15}"/>
              </a:ext>
            </a:extLst>
          </p:cNvPr>
          <p:cNvSpPr>
            <a:spLocks noChangeArrowheads="1"/>
          </p:cNvSpPr>
          <p:nvPr/>
        </p:nvSpPr>
        <p:spPr bwMode="auto">
          <a:xfrm>
            <a:off x="40227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4455" name="Line 8">
            <a:extLst>
              <a:ext uri="{FF2B5EF4-FFF2-40B4-BE49-F238E27FC236}">
                <a16:creationId xmlns:a16="http://schemas.microsoft.com/office/drawing/2014/main" id="{50513D2D-5D98-4503-87C5-3E45DCB9BE74}"/>
              </a:ext>
            </a:extLst>
          </p:cNvPr>
          <p:cNvSpPr>
            <a:spLocks noChangeShapeType="1"/>
          </p:cNvSpPr>
          <p:nvPr/>
        </p:nvSpPr>
        <p:spPr bwMode="auto">
          <a:xfrm>
            <a:off x="45529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6" name="Line 9">
            <a:extLst>
              <a:ext uri="{FF2B5EF4-FFF2-40B4-BE49-F238E27FC236}">
                <a16:creationId xmlns:a16="http://schemas.microsoft.com/office/drawing/2014/main" id="{C78EE436-E5CD-4F1B-A339-45970168ABD3}"/>
              </a:ext>
            </a:extLst>
          </p:cNvPr>
          <p:cNvSpPr>
            <a:spLocks noChangeShapeType="1"/>
          </p:cNvSpPr>
          <p:nvPr/>
        </p:nvSpPr>
        <p:spPr bwMode="auto">
          <a:xfrm>
            <a:off x="45593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7" name="Text Box 10">
            <a:extLst>
              <a:ext uri="{FF2B5EF4-FFF2-40B4-BE49-F238E27FC236}">
                <a16:creationId xmlns:a16="http://schemas.microsoft.com/office/drawing/2014/main" id="{F0323A6B-BFC2-4FC8-A44A-BD7445A21D51}"/>
              </a:ext>
            </a:extLst>
          </p:cNvPr>
          <p:cNvSpPr txBox="1">
            <a:spLocks noChangeArrowheads="1"/>
          </p:cNvSpPr>
          <p:nvPr/>
        </p:nvSpPr>
        <p:spPr bwMode="auto">
          <a:xfrm>
            <a:off x="4213226" y="4835526"/>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4458" name="Line 11">
            <a:extLst>
              <a:ext uri="{FF2B5EF4-FFF2-40B4-BE49-F238E27FC236}">
                <a16:creationId xmlns:a16="http://schemas.microsoft.com/office/drawing/2014/main" id="{40D09FAF-4788-4621-8C47-297DFDD7D47A}"/>
              </a:ext>
            </a:extLst>
          </p:cNvPr>
          <p:cNvSpPr>
            <a:spLocks noChangeShapeType="1"/>
          </p:cNvSpPr>
          <p:nvPr/>
        </p:nvSpPr>
        <p:spPr bwMode="auto">
          <a:xfrm flipH="1">
            <a:off x="50514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9" name="Footer Placeholder 11">
            <a:extLst>
              <a:ext uri="{FF2B5EF4-FFF2-40B4-BE49-F238E27FC236}">
                <a16:creationId xmlns:a16="http://schemas.microsoft.com/office/drawing/2014/main" id="{DA67BDB8-F7F8-4703-8DF5-ED28FE24BE4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1757190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AE391AC-853C-47D3-B9EB-0B0E351B00CC}"/>
              </a:ext>
            </a:extLst>
          </p:cNvPr>
          <p:cNvSpPr>
            <a:spLocks noGrp="1" noChangeArrowheads="1"/>
          </p:cNvSpPr>
          <p:nvPr>
            <p:ph type="title"/>
          </p:nvPr>
        </p:nvSpPr>
        <p:spPr/>
        <p:txBody>
          <a:bodyPr/>
          <a:lstStyle/>
          <a:p>
            <a:pPr eaLnBrk="1" hangingPunct="1"/>
            <a:r>
              <a:rPr lang="en-US" altLang="it-IT"/>
              <a:t>Backward Classification</a:t>
            </a:r>
          </a:p>
        </p:txBody>
      </p:sp>
      <p:sp>
        <p:nvSpPr>
          <p:cNvPr id="123907" name="Rectangle 3">
            <a:extLst>
              <a:ext uri="{FF2B5EF4-FFF2-40B4-BE49-F238E27FC236}">
                <a16:creationId xmlns:a16="http://schemas.microsoft.com/office/drawing/2014/main" id="{AC250E0C-DE2A-4253-A06F-4643247454D7}"/>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6499" name="Text Box 4">
            <a:extLst>
              <a:ext uri="{FF2B5EF4-FFF2-40B4-BE49-F238E27FC236}">
                <a16:creationId xmlns:a16="http://schemas.microsoft.com/office/drawing/2014/main" id="{D26773BD-EDD2-4BAE-9459-C004BF84CA45}"/>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6500" name="Line 5">
            <a:extLst>
              <a:ext uri="{FF2B5EF4-FFF2-40B4-BE49-F238E27FC236}">
                <a16:creationId xmlns:a16="http://schemas.microsoft.com/office/drawing/2014/main" id="{FFFBE2E2-D522-443F-B02B-DDBC9C13A2F6}"/>
              </a:ext>
            </a:extLst>
          </p:cNvPr>
          <p:cNvSpPr>
            <a:spLocks noChangeShapeType="1"/>
          </p:cNvSpPr>
          <p:nvPr/>
        </p:nvSpPr>
        <p:spPr bwMode="auto">
          <a:xfrm>
            <a:off x="33274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1" name="Line 6">
            <a:extLst>
              <a:ext uri="{FF2B5EF4-FFF2-40B4-BE49-F238E27FC236}">
                <a16:creationId xmlns:a16="http://schemas.microsoft.com/office/drawing/2014/main" id="{8C78699A-178E-4D39-8965-80988E67E881}"/>
              </a:ext>
            </a:extLst>
          </p:cNvPr>
          <p:cNvSpPr>
            <a:spLocks noChangeShapeType="1"/>
          </p:cNvSpPr>
          <p:nvPr/>
        </p:nvSpPr>
        <p:spPr bwMode="auto">
          <a:xfrm flipH="1">
            <a:off x="42433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2" name="Rectangle 7">
            <a:extLst>
              <a:ext uri="{FF2B5EF4-FFF2-40B4-BE49-F238E27FC236}">
                <a16:creationId xmlns:a16="http://schemas.microsoft.com/office/drawing/2014/main" id="{A8E2202D-59BD-4112-98AE-F95F566358C1}"/>
              </a:ext>
            </a:extLst>
          </p:cNvPr>
          <p:cNvSpPr>
            <a:spLocks noChangeArrowheads="1"/>
          </p:cNvSpPr>
          <p:nvPr/>
        </p:nvSpPr>
        <p:spPr bwMode="auto">
          <a:xfrm>
            <a:off x="34131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6503" name="Line 8">
            <a:extLst>
              <a:ext uri="{FF2B5EF4-FFF2-40B4-BE49-F238E27FC236}">
                <a16:creationId xmlns:a16="http://schemas.microsoft.com/office/drawing/2014/main" id="{B97EA394-BF22-498C-BC36-7235BA40D315}"/>
              </a:ext>
            </a:extLst>
          </p:cNvPr>
          <p:cNvSpPr>
            <a:spLocks noChangeShapeType="1"/>
          </p:cNvSpPr>
          <p:nvPr/>
        </p:nvSpPr>
        <p:spPr bwMode="auto">
          <a:xfrm>
            <a:off x="39433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4" name="Line 9">
            <a:extLst>
              <a:ext uri="{FF2B5EF4-FFF2-40B4-BE49-F238E27FC236}">
                <a16:creationId xmlns:a16="http://schemas.microsoft.com/office/drawing/2014/main" id="{8F69EFFF-38AF-4DD2-A212-9551ACD693D1}"/>
              </a:ext>
            </a:extLst>
          </p:cNvPr>
          <p:cNvSpPr>
            <a:spLocks noChangeShapeType="1"/>
          </p:cNvSpPr>
          <p:nvPr/>
        </p:nvSpPr>
        <p:spPr bwMode="auto">
          <a:xfrm>
            <a:off x="39497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5" name="Text Box 10">
            <a:extLst>
              <a:ext uri="{FF2B5EF4-FFF2-40B4-BE49-F238E27FC236}">
                <a16:creationId xmlns:a16="http://schemas.microsoft.com/office/drawing/2014/main" id="{83143EA4-D40E-48D1-91DE-CC42F3B0403F}"/>
              </a:ext>
            </a:extLst>
          </p:cNvPr>
          <p:cNvSpPr txBox="1">
            <a:spLocks noChangeArrowheads="1"/>
          </p:cNvSpPr>
          <p:nvPr/>
        </p:nvSpPr>
        <p:spPr bwMode="auto">
          <a:xfrm>
            <a:off x="3603625" y="483552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106506" name="Line 11">
            <a:extLst>
              <a:ext uri="{FF2B5EF4-FFF2-40B4-BE49-F238E27FC236}">
                <a16:creationId xmlns:a16="http://schemas.microsoft.com/office/drawing/2014/main" id="{247D3A14-C4D9-4385-8C85-B3DF369FC831}"/>
              </a:ext>
            </a:extLst>
          </p:cNvPr>
          <p:cNvSpPr>
            <a:spLocks noChangeShapeType="1"/>
          </p:cNvSpPr>
          <p:nvPr/>
        </p:nvSpPr>
        <p:spPr bwMode="auto">
          <a:xfrm flipH="1">
            <a:off x="44418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7" name="Footer Placeholder 11">
            <a:extLst>
              <a:ext uri="{FF2B5EF4-FFF2-40B4-BE49-F238E27FC236}">
                <a16:creationId xmlns:a16="http://schemas.microsoft.com/office/drawing/2014/main" id="{0E02B18D-7B5F-44EA-83A5-A360A7B57DD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523263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4D9DEFB-5305-4D27-8107-16850B268E1B}"/>
              </a:ext>
            </a:extLst>
          </p:cNvPr>
          <p:cNvSpPr>
            <a:spLocks noGrp="1" noChangeArrowheads="1"/>
          </p:cNvSpPr>
          <p:nvPr>
            <p:ph type="title"/>
          </p:nvPr>
        </p:nvSpPr>
        <p:spPr/>
        <p:txBody>
          <a:bodyPr/>
          <a:lstStyle/>
          <a:p>
            <a:pPr eaLnBrk="1" hangingPunct="1"/>
            <a:r>
              <a:rPr lang="en-US" altLang="it-IT"/>
              <a:t>Backward Classification</a:t>
            </a:r>
          </a:p>
        </p:txBody>
      </p:sp>
      <p:sp>
        <p:nvSpPr>
          <p:cNvPr id="125955" name="Rectangle 3">
            <a:extLst>
              <a:ext uri="{FF2B5EF4-FFF2-40B4-BE49-F238E27FC236}">
                <a16:creationId xmlns:a16="http://schemas.microsoft.com/office/drawing/2014/main" id="{B2FDBC03-B325-4E81-B5B5-54444065E729}"/>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8547" name="Text Box 4">
            <a:extLst>
              <a:ext uri="{FF2B5EF4-FFF2-40B4-BE49-F238E27FC236}">
                <a16:creationId xmlns:a16="http://schemas.microsoft.com/office/drawing/2014/main" id="{CE36C72D-BD0D-408C-A7FD-084BA5E351B7}"/>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8548" name="Line 5">
            <a:extLst>
              <a:ext uri="{FF2B5EF4-FFF2-40B4-BE49-F238E27FC236}">
                <a16:creationId xmlns:a16="http://schemas.microsoft.com/office/drawing/2014/main" id="{6C003D87-77BC-4A13-BFD1-88706DFEC1F3}"/>
              </a:ext>
            </a:extLst>
          </p:cNvPr>
          <p:cNvSpPr>
            <a:spLocks noChangeShapeType="1"/>
          </p:cNvSpPr>
          <p:nvPr/>
        </p:nvSpPr>
        <p:spPr bwMode="auto">
          <a:xfrm>
            <a:off x="2803526" y="33861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49" name="Line 6">
            <a:extLst>
              <a:ext uri="{FF2B5EF4-FFF2-40B4-BE49-F238E27FC236}">
                <a16:creationId xmlns:a16="http://schemas.microsoft.com/office/drawing/2014/main" id="{8EC0BE81-EB8C-4482-ABAF-96FEBF82715E}"/>
              </a:ext>
            </a:extLst>
          </p:cNvPr>
          <p:cNvSpPr>
            <a:spLocks noChangeShapeType="1"/>
          </p:cNvSpPr>
          <p:nvPr/>
        </p:nvSpPr>
        <p:spPr bwMode="auto">
          <a:xfrm flipH="1">
            <a:off x="3719513" y="3008314"/>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0" name="Rectangle 7">
            <a:extLst>
              <a:ext uri="{FF2B5EF4-FFF2-40B4-BE49-F238E27FC236}">
                <a16:creationId xmlns:a16="http://schemas.microsoft.com/office/drawing/2014/main" id="{B3A7EFEA-6188-4CA7-BEDF-30B7DC75A453}"/>
              </a:ext>
            </a:extLst>
          </p:cNvPr>
          <p:cNvSpPr>
            <a:spLocks noChangeArrowheads="1"/>
          </p:cNvSpPr>
          <p:nvPr/>
        </p:nvSpPr>
        <p:spPr bwMode="auto">
          <a:xfrm>
            <a:off x="2889250" y="39745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8551" name="Line 8">
            <a:extLst>
              <a:ext uri="{FF2B5EF4-FFF2-40B4-BE49-F238E27FC236}">
                <a16:creationId xmlns:a16="http://schemas.microsoft.com/office/drawing/2014/main" id="{DD7A739F-6525-4F04-9D0B-C2FAB8A618D3}"/>
              </a:ext>
            </a:extLst>
          </p:cNvPr>
          <p:cNvSpPr>
            <a:spLocks noChangeShapeType="1"/>
          </p:cNvSpPr>
          <p:nvPr/>
        </p:nvSpPr>
        <p:spPr bwMode="auto">
          <a:xfrm>
            <a:off x="3419476" y="33909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2" name="Line 9">
            <a:extLst>
              <a:ext uri="{FF2B5EF4-FFF2-40B4-BE49-F238E27FC236}">
                <a16:creationId xmlns:a16="http://schemas.microsoft.com/office/drawing/2014/main" id="{E0E58624-D00B-4587-8030-8DFB1747801E}"/>
              </a:ext>
            </a:extLst>
          </p:cNvPr>
          <p:cNvSpPr>
            <a:spLocks noChangeShapeType="1"/>
          </p:cNvSpPr>
          <p:nvPr/>
        </p:nvSpPr>
        <p:spPr bwMode="auto">
          <a:xfrm>
            <a:off x="3425826" y="43465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3" name="Text Box 10">
            <a:extLst>
              <a:ext uri="{FF2B5EF4-FFF2-40B4-BE49-F238E27FC236}">
                <a16:creationId xmlns:a16="http://schemas.microsoft.com/office/drawing/2014/main" id="{CF9236FA-5979-48E7-A497-8B3EE6168CA4}"/>
              </a:ext>
            </a:extLst>
          </p:cNvPr>
          <p:cNvSpPr txBox="1">
            <a:spLocks noChangeArrowheads="1"/>
          </p:cNvSpPr>
          <p:nvPr/>
        </p:nvSpPr>
        <p:spPr bwMode="auto">
          <a:xfrm>
            <a:off x="3079750" y="4848226"/>
            <a:ext cx="8763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8554" name="Line 11">
            <a:extLst>
              <a:ext uri="{FF2B5EF4-FFF2-40B4-BE49-F238E27FC236}">
                <a16:creationId xmlns:a16="http://schemas.microsoft.com/office/drawing/2014/main" id="{93FD5649-EA83-499C-BC48-6A1910177A73}"/>
              </a:ext>
            </a:extLst>
          </p:cNvPr>
          <p:cNvSpPr>
            <a:spLocks noChangeShapeType="1"/>
          </p:cNvSpPr>
          <p:nvPr/>
        </p:nvSpPr>
        <p:spPr bwMode="auto">
          <a:xfrm flipH="1">
            <a:off x="3917951" y="3059113"/>
            <a:ext cx="6397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5" name="Footer Placeholder 11">
            <a:extLst>
              <a:ext uri="{FF2B5EF4-FFF2-40B4-BE49-F238E27FC236}">
                <a16:creationId xmlns:a16="http://schemas.microsoft.com/office/drawing/2014/main" id="{6A3E6CC1-E420-455C-8F34-4B8E13BA36D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17564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6386783-CFCA-4D34-9E04-54A1FFE4D413}"/>
              </a:ext>
            </a:extLst>
          </p:cNvPr>
          <p:cNvSpPr>
            <a:spLocks noGrp="1" noChangeArrowheads="1"/>
          </p:cNvSpPr>
          <p:nvPr>
            <p:ph type="title"/>
          </p:nvPr>
        </p:nvSpPr>
        <p:spPr/>
        <p:txBody>
          <a:bodyPr/>
          <a:lstStyle/>
          <a:p>
            <a:pPr eaLnBrk="1" hangingPunct="1"/>
            <a:r>
              <a:rPr lang="en-US" altLang="it-IT"/>
              <a:t>Backward Classification</a:t>
            </a:r>
          </a:p>
        </p:txBody>
      </p:sp>
      <p:sp>
        <p:nvSpPr>
          <p:cNvPr id="128003" name="Rectangle 3">
            <a:extLst>
              <a:ext uri="{FF2B5EF4-FFF2-40B4-BE49-F238E27FC236}">
                <a16:creationId xmlns:a16="http://schemas.microsoft.com/office/drawing/2014/main" id="{A5E3BD5C-6686-43B9-A6F8-7FC5279426F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10595" name="Text Box 4">
            <a:extLst>
              <a:ext uri="{FF2B5EF4-FFF2-40B4-BE49-F238E27FC236}">
                <a16:creationId xmlns:a16="http://schemas.microsoft.com/office/drawing/2014/main" id="{74425A22-97C1-47AA-B0FF-D5E7427272E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DT VBD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10596" name="Line 5">
            <a:extLst>
              <a:ext uri="{FF2B5EF4-FFF2-40B4-BE49-F238E27FC236}">
                <a16:creationId xmlns:a16="http://schemas.microsoft.com/office/drawing/2014/main" id="{F33B225F-FB0F-47B8-AE02-4868B4118760}"/>
              </a:ext>
            </a:extLst>
          </p:cNvPr>
          <p:cNvSpPr>
            <a:spLocks noChangeShapeType="1"/>
          </p:cNvSpPr>
          <p:nvPr/>
        </p:nvSpPr>
        <p:spPr bwMode="auto">
          <a:xfrm>
            <a:off x="2193926" y="34099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7" name="Line 6">
            <a:extLst>
              <a:ext uri="{FF2B5EF4-FFF2-40B4-BE49-F238E27FC236}">
                <a16:creationId xmlns:a16="http://schemas.microsoft.com/office/drawing/2014/main" id="{F5140135-3451-4995-B9E3-592B876213BF}"/>
              </a:ext>
            </a:extLst>
          </p:cNvPr>
          <p:cNvSpPr>
            <a:spLocks noChangeShapeType="1"/>
          </p:cNvSpPr>
          <p:nvPr/>
        </p:nvSpPr>
        <p:spPr bwMode="auto">
          <a:xfrm flipH="1">
            <a:off x="3109913" y="3032126"/>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8" name="Rectangle 7">
            <a:extLst>
              <a:ext uri="{FF2B5EF4-FFF2-40B4-BE49-F238E27FC236}">
                <a16:creationId xmlns:a16="http://schemas.microsoft.com/office/drawing/2014/main" id="{7DA3DB2C-362E-43C4-AB35-F683EAA669AA}"/>
              </a:ext>
            </a:extLst>
          </p:cNvPr>
          <p:cNvSpPr>
            <a:spLocks noChangeArrowheads="1"/>
          </p:cNvSpPr>
          <p:nvPr/>
        </p:nvSpPr>
        <p:spPr bwMode="auto">
          <a:xfrm>
            <a:off x="2279650" y="39984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10599" name="Line 8">
            <a:extLst>
              <a:ext uri="{FF2B5EF4-FFF2-40B4-BE49-F238E27FC236}">
                <a16:creationId xmlns:a16="http://schemas.microsoft.com/office/drawing/2014/main" id="{3314D5D3-7C8B-4061-B802-F3D6666271CA}"/>
              </a:ext>
            </a:extLst>
          </p:cNvPr>
          <p:cNvSpPr>
            <a:spLocks noChangeShapeType="1"/>
          </p:cNvSpPr>
          <p:nvPr/>
        </p:nvSpPr>
        <p:spPr bwMode="auto">
          <a:xfrm>
            <a:off x="2809876" y="34147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0" name="Line 9">
            <a:extLst>
              <a:ext uri="{FF2B5EF4-FFF2-40B4-BE49-F238E27FC236}">
                <a16:creationId xmlns:a16="http://schemas.microsoft.com/office/drawing/2014/main" id="{E13C41D3-10B8-4D70-9E0E-B2682D772E56}"/>
              </a:ext>
            </a:extLst>
          </p:cNvPr>
          <p:cNvSpPr>
            <a:spLocks noChangeShapeType="1"/>
          </p:cNvSpPr>
          <p:nvPr/>
        </p:nvSpPr>
        <p:spPr bwMode="auto">
          <a:xfrm>
            <a:off x="2816226" y="43703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1" name="Text Box 10">
            <a:extLst>
              <a:ext uri="{FF2B5EF4-FFF2-40B4-BE49-F238E27FC236}">
                <a16:creationId xmlns:a16="http://schemas.microsoft.com/office/drawing/2014/main" id="{E5FF9BD7-89D8-4B17-8D9F-1C51AA7D69DA}"/>
              </a:ext>
            </a:extLst>
          </p:cNvPr>
          <p:cNvSpPr txBox="1">
            <a:spLocks noChangeArrowheads="1"/>
          </p:cNvSpPr>
          <p:nvPr/>
        </p:nvSpPr>
        <p:spPr bwMode="auto">
          <a:xfrm>
            <a:off x="2470150" y="48720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110602" name="Line 11">
            <a:extLst>
              <a:ext uri="{FF2B5EF4-FFF2-40B4-BE49-F238E27FC236}">
                <a16:creationId xmlns:a16="http://schemas.microsoft.com/office/drawing/2014/main" id="{38A29D40-8B42-4400-A6E9-9C239693157A}"/>
              </a:ext>
            </a:extLst>
          </p:cNvPr>
          <p:cNvSpPr>
            <a:spLocks noChangeShapeType="1"/>
          </p:cNvSpPr>
          <p:nvPr/>
        </p:nvSpPr>
        <p:spPr bwMode="auto">
          <a:xfrm flipH="1">
            <a:off x="3308351" y="3082926"/>
            <a:ext cx="639763"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3" name="Footer Placeholder 11">
            <a:extLst>
              <a:ext uri="{FF2B5EF4-FFF2-40B4-BE49-F238E27FC236}">
                <a16:creationId xmlns:a16="http://schemas.microsoft.com/office/drawing/2014/main" id="{5B0FE686-FF56-472C-A97A-4E01769A099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2307628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4566-2FF9-41B0-A4B2-D4B296FBC96F}"/>
              </a:ext>
            </a:extLst>
          </p:cNvPr>
          <p:cNvSpPr>
            <a:spLocks noGrp="1"/>
          </p:cNvSpPr>
          <p:nvPr>
            <p:ph type="title"/>
          </p:nvPr>
        </p:nvSpPr>
        <p:spPr/>
        <p:txBody>
          <a:bodyPr/>
          <a:lstStyle/>
          <a:p>
            <a:r>
              <a:rPr lang="en-US" altLang="it-IT" dirty="0"/>
              <a:t>Discriminative vs Generative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CB669F-B620-4CA3-8CF9-7B54CFA0D067}"/>
                  </a:ext>
                </a:extLst>
              </p:cNvPr>
              <p:cNvSpPr>
                <a:spLocks noGrp="1"/>
              </p:cNvSpPr>
              <p:nvPr>
                <p:ph sz="half" idx="1"/>
              </p:nvPr>
            </p:nvSpPr>
            <p:spPr>
              <a:xfrm>
                <a:off x="1219200" y="1278321"/>
                <a:ext cx="5486400" cy="5255830"/>
              </a:xfrm>
            </p:spPr>
            <p:txBody>
              <a:bodyPr/>
              <a:lstStyle/>
              <a:p>
                <a:pPr>
                  <a:defRPr/>
                </a:pPr>
                <a:r>
                  <a:rPr lang="en-US" dirty="0">
                    <a:effectLst>
                      <a:outerShdw blurRad="38100" dist="38100" dir="2700000" algn="tl">
                        <a:srgbClr val="000000">
                          <a:alpha val="43137"/>
                        </a:srgbClr>
                      </a:outerShdw>
                    </a:effectLst>
                    <a:ea typeface="+mn-ea"/>
                    <a:cs typeface="+mn-cs"/>
                  </a:rPr>
                  <a:t>Generative Model:</a:t>
                </a:r>
              </a:p>
              <a:p>
                <a:pPr lvl="1">
                  <a:defRPr/>
                </a:pPr>
                <a:r>
                  <a:rPr lang="en-US" dirty="0">
                    <a:effectLst>
                      <a:outerShdw blurRad="38100" dist="38100" dir="2700000" algn="tl">
                        <a:srgbClr val="000000">
                          <a:alpha val="43137"/>
                        </a:srgbClr>
                      </a:outerShdw>
                    </a:effectLst>
                    <a:ea typeface="ＭＳ Ｐゴシック" charset="0"/>
                  </a:rPr>
                  <a:t>Estimate full joint distribution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endParaRPr lang="en-US" dirty="0">
                  <a:effectLst>
                    <a:outerShdw blurRad="38100" dist="38100" dir="2700000" algn="tl">
                      <a:srgbClr val="000000">
                        <a:alpha val="43137"/>
                      </a:srgbClr>
                    </a:outerShdw>
                  </a:effectLst>
                  <a:ea typeface="ＭＳ Ｐゴシック" charset="0"/>
                </a:endParaRPr>
              </a:p>
              <a:p>
                <a:pPr lvl="1">
                  <a:defRPr/>
                </a:pPr>
                <a:r>
                  <a:rPr lang="en-US" dirty="0">
                    <a:effectLst>
                      <a:outerShdw blurRad="38100" dist="38100" dir="2700000" algn="tl">
                        <a:srgbClr val="000000">
                          <a:alpha val="43137"/>
                        </a:srgbClr>
                      </a:outerShdw>
                    </a:effectLst>
                    <a:ea typeface="ＭＳ Ｐゴシック" charset="0"/>
                  </a:rPr>
                  <a:t>Use Bayes rule to obtain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 and</a:t>
                </a:r>
                <a:r>
                  <a:rPr lang="en-US" dirty="0">
                    <a:effectLst>
                      <a:outerShdw blurRad="38100" dist="38100" dir="2700000" algn="tl">
                        <a:srgbClr val="000000">
                          <a:alpha val="43137"/>
                        </a:srgbClr>
                      </a:outerShdw>
                    </a:effectLst>
                    <a:ea typeface="ＭＳ Ｐゴシック" charset="0"/>
                  </a:rPr>
                  <a:t> use </a:t>
                </a:r>
                <a:r>
                  <a:rPr lang="en-US" dirty="0">
                    <a:effectLst>
                      <a:outerShdw blurRad="38100" dist="38100" dir="2700000" algn="tl">
                        <a:srgbClr val="000000">
                          <a:alpha val="43137"/>
                        </a:srgbClr>
                      </a:outerShdw>
                    </a:effectLst>
                    <a:latin typeface="+mj-lt"/>
                    <a:ea typeface="ＭＳ Ｐゴシック" charset="0"/>
                  </a:rPr>
                  <a:t>argmax</a:t>
                </a:r>
                <a:r>
                  <a:rPr lang="en-US" dirty="0">
                    <a:effectLst>
                      <a:outerShdw blurRad="38100" dist="38100" dir="2700000" algn="tl">
                        <a:srgbClr val="000000">
                          <a:alpha val="43137"/>
                        </a:srgbClr>
                      </a:outerShdw>
                    </a:effectLst>
                    <a:ea typeface="ＭＳ Ｐゴシック" charset="0"/>
                  </a:rPr>
                  <a:t> for classification:</a:t>
                </a:r>
              </a:p>
              <a:p>
                <a:pPr lvl="1">
                  <a:defRPr/>
                </a:pPr>
                <a:endParaRPr lang="en-US" dirty="0">
                  <a:effectLst>
                    <a:outerShdw blurRad="38100" dist="38100" dir="2700000" algn="tl">
                      <a:srgbClr val="000000">
                        <a:alpha val="43137"/>
                      </a:srgbClr>
                    </a:outerShdw>
                  </a:effectLst>
                  <a:ea typeface="ＭＳ Ｐゴシック" charset="0"/>
                </a:endParaRPr>
              </a:p>
              <a:p>
                <a:pPr marL="457200" lvl="1" indent="0">
                  <a:buNone/>
                  <a:defRPr/>
                </a:pPr>
                <a14:m>
                  <m:oMathPara xmlns:m="http://schemas.openxmlformats.org/officeDocument/2006/math">
                    <m:oMathParaPr>
                      <m:jc m:val="centerGroup"/>
                    </m:oMathParaPr>
                    <m:oMath xmlns:m="http://schemas.openxmlformats.org/officeDocument/2006/math">
                      <m:acc>
                        <m:accPr>
                          <m:chr m:val="̂"/>
                          <m:ctrlPr>
                            <a:rPr lang="en-US" b="0" i="1" smtClean="0">
                              <a:effectLst/>
                              <a:latin typeface="Cambria Math" panose="02040503050406030204" pitchFamily="18" charset="0"/>
                              <a:ea typeface="ＭＳ Ｐゴシック" charset="0"/>
                            </a:rPr>
                          </m:ctrlPr>
                        </m:accPr>
                        <m:e>
                          <m:r>
                            <a:rPr lang="en-US" b="0" i="1" smtClean="0">
                              <a:effectLst/>
                              <a:latin typeface="Cambria Math" panose="02040503050406030204" pitchFamily="18" charset="0"/>
                              <a:ea typeface="ＭＳ Ｐゴシック" charset="0"/>
                            </a:rPr>
                            <m:t>𝑦</m:t>
                          </m:r>
                        </m:e>
                      </m:acc>
                      <m:r>
                        <a:rPr lang="en-US" b="0" i="1" smtClean="0">
                          <a:effectLst/>
                          <a:latin typeface="Cambria Math" panose="02040503050406030204" pitchFamily="18" charset="0"/>
                          <a:ea typeface="ＭＳ Ｐゴシック" charset="0"/>
                        </a:rPr>
                        <m:t>=</m:t>
                      </m:r>
                      <m:func>
                        <m:funcPr>
                          <m:ctrlPr>
                            <a:rPr lang="en-US" b="0" i="1" smtClean="0">
                              <a:effectLst/>
                              <a:latin typeface="Cambria Math" panose="02040503050406030204" pitchFamily="18" charset="0"/>
                              <a:ea typeface="ＭＳ Ｐゴシック" charset="0"/>
                            </a:rPr>
                          </m:ctrlPr>
                        </m:funcPr>
                        <m:fName>
                          <m:limLow>
                            <m:limLowPr>
                              <m:ctrlPr>
                                <a:rPr lang="en-US" b="0" i="1" smtClean="0">
                                  <a:effectLst/>
                                  <a:latin typeface="Cambria Math" panose="02040503050406030204" pitchFamily="18" charset="0"/>
                                  <a:ea typeface="ＭＳ Ｐゴシック" charset="0"/>
                                </a:rPr>
                              </m:ctrlPr>
                            </m:limLowPr>
                            <m:e>
                              <m:r>
                                <m:rPr>
                                  <m:sty m:val="p"/>
                                </m:rPr>
                                <a:rPr lang="en-US" b="0" i="0" smtClean="0">
                                  <a:effectLst/>
                                  <a:latin typeface="Cambria Math" panose="02040503050406030204" pitchFamily="18" charset="0"/>
                                  <a:ea typeface="ＭＳ Ｐゴシック" charset="0"/>
                                </a:rPr>
                                <m:t>argmax</m:t>
                              </m:r>
                            </m:e>
                            <m:lim>
                              <m:r>
                                <a:rPr lang="en-US" b="0" i="1" smtClean="0">
                                  <a:effectLst/>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b="0" i="1" smtClean="0">
                              <a:effectLst/>
                              <a:latin typeface="Cambria Math" panose="02040503050406030204" pitchFamily="18" charset="0"/>
                              <a:ea typeface="ＭＳ Ｐゴシック" charset="0"/>
                            </a:rPr>
                            <m:t>𝑃</m:t>
                          </m:r>
                          <m:d>
                            <m:dPr>
                              <m:ctrlPr>
                                <a:rPr lang="en-US" b="0" i="1" smtClean="0">
                                  <a:effectLst/>
                                  <a:latin typeface="Cambria Math" panose="02040503050406030204" pitchFamily="18" charset="0"/>
                                  <a:ea typeface="ＭＳ Ｐゴシック" charset="0"/>
                                </a:rPr>
                              </m:ctrlPr>
                            </m:dPr>
                            <m:e>
                              <m:r>
                                <a:rPr lang="en-US" b="0" i="1" smtClean="0">
                                  <a:effectLst/>
                                  <a:latin typeface="Cambria Math" panose="02040503050406030204" pitchFamily="18" charset="0"/>
                                  <a:ea typeface="ＭＳ Ｐゴシック" charset="0"/>
                                </a:rPr>
                                <m:t>𝑥</m:t>
                              </m:r>
                            </m:e>
                            <m:e>
                              <m:r>
                                <a:rPr lang="en-US" b="0" i="1" smtClean="0">
                                  <a:effectLst/>
                                  <a:latin typeface="Cambria Math" panose="02040503050406030204" pitchFamily="18" charset="0"/>
                                  <a:ea typeface="ＭＳ Ｐゴシック" charset="0"/>
                                </a:rPr>
                                <m:t>𝑦</m:t>
                              </m:r>
                            </m:e>
                          </m:d>
                        </m:e>
                      </m:func>
                    </m:oMath>
                  </m:oMathPara>
                </a14:m>
                <a:endParaRPr lang="en-US" dirty="0">
                  <a:effectLst>
                    <a:outerShdw blurRad="38100" dist="38100" dir="2700000" algn="tl">
                      <a:srgbClr val="000000">
                        <a:alpha val="43137"/>
                      </a:srgbClr>
                    </a:outerShdw>
                  </a:effectLst>
                  <a:ea typeface="ＭＳ Ｐゴシック" charset="0"/>
                </a:endParaRPr>
              </a:p>
              <a:p>
                <a:pPr>
                  <a:defRPr/>
                </a:pPr>
                <a:r>
                  <a:rPr lang="en-US" dirty="0">
                    <a:ea typeface="+mn-ea"/>
                    <a:cs typeface="+mn-cs"/>
                  </a:rPr>
                  <a:t>Discriminative model:</a:t>
                </a:r>
              </a:p>
              <a:p>
                <a:pPr lvl="1">
                  <a:defRPr/>
                </a:pPr>
                <a:r>
                  <a:rPr lang="en-US" dirty="0">
                    <a:effectLst>
                      <a:outerShdw blurRad="38100" dist="38100" dir="2700000" algn="tl">
                        <a:srgbClr val="000000">
                          <a:alpha val="43137"/>
                        </a:srgbClr>
                      </a:outerShdw>
                    </a:effectLst>
                    <a:ea typeface="ＭＳ Ｐゴシック" charset="0"/>
                  </a:rPr>
                  <a:t>Estimate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r>
                  <a:rPr lang="en-US" dirty="0">
                    <a:effectLst>
                      <a:outerShdw blurRad="38100" dist="38100" dir="2700000" algn="tl">
                        <a:srgbClr val="000000">
                          <a:alpha val="43137"/>
                        </a:srgbClr>
                      </a:outerShdw>
                    </a:effectLst>
                    <a:ea typeface="ＭＳ Ｐゴシック" charset="0"/>
                  </a:rPr>
                  <a:t> in order to predict </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ea typeface="ＭＳ Ｐゴシック" charset="0"/>
                  </a:rPr>
                  <a:t> from </a:t>
                </a:r>
                <a:r>
                  <a:rPr lang="en-US" i="1" dirty="0">
                    <a:effectLst>
                      <a:outerShdw blurRad="38100" dist="38100" dir="2700000" algn="tl">
                        <a:srgbClr val="000000">
                          <a:alpha val="43137"/>
                        </a:srgbClr>
                      </a:outerShdw>
                    </a:effectLst>
                    <a:latin typeface="+mj-lt"/>
                    <a:ea typeface="ＭＳ Ｐゴシック" charset="0"/>
                  </a:rPr>
                  <a:t>x</a:t>
                </a:r>
              </a:p>
              <a:p>
                <a:pPr marL="357187" lvl="1" indent="0">
                  <a:buNone/>
                  <a:defRPr/>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ＭＳ Ｐゴシック" charset="0"/>
                            </a:rPr>
                          </m:ctrlPr>
                        </m:accPr>
                        <m:e>
                          <m:r>
                            <a:rPr lang="en-US" i="1">
                              <a:latin typeface="Cambria Math" panose="02040503050406030204" pitchFamily="18" charset="0"/>
                              <a:ea typeface="ＭＳ Ｐゴシック" charset="0"/>
                            </a:rPr>
                            <m:t>𝑦</m:t>
                          </m:r>
                        </m:e>
                      </m:acc>
                      <m:r>
                        <a:rPr lang="en-US" i="1">
                          <a:latin typeface="Cambria Math" panose="02040503050406030204" pitchFamily="18" charset="0"/>
                          <a:ea typeface="ＭＳ Ｐゴシック" charset="0"/>
                        </a:rPr>
                        <m:t>=</m:t>
                      </m:r>
                      <m:func>
                        <m:funcPr>
                          <m:ctrlPr>
                            <a:rPr lang="en-US" i="1">
                              <a:latin typeface="Cambria Math" panose="02040503050406030204" pitchFamily="18" charset="0"/>
                              <a:ea typeface="ＭＳ Ｐゴシック" charset="0"/>
                            </a:rPr>
                          </m:ctrlPr>
                        </m:funcPr>
                        <m:fName>
                          <m:limLow>
                            <m:limLowPr>
                              <m:ctrlPr>
                                <a:rPr lang="en-US" i="1">
                                  <a:latin typeface="Cambria Math" panose="02040503050406030204" pitchFamily="18" charset="0"/>
                                  <a:ea typeface="ＭＳ Ｐゴシック" charset="0"/>
                                </a:rPr>
                              </m:ctrlPr>
                            </m:limLowPr>
                            <m:e>
                              <m:r>
                                <m:rPr>
                                  <m:sty m:val="p"/>
                                </m:rPr>
                                <a:rPr lang="en-US">
                                  <a:latin typeface="Cambria Math" panose="02040503050406030204" pitchFamily="18" charset="0"/>
                                  <a:ea typeface="ＭＳ Ｐゴシック" charset="0"/>
                                </a:rPr>
                                <m:t>argmax</m:t>
                              </m:r>
                            </m:e>
                            <m:lim>
                              <m:r>
                                <a:rPr lang="en-US" i="1">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𝑥</m:t>
                          </m:r>
                          <m:r>
                            <a:rPr lang="en-US" i="1">
                              <a:latin typeface="Cambria Math" panose="02040503050406030204" pitchFamily="18" charset="0"/>
                              <a:ea typeface="ＭＳ Ｐゴシック" charset="0"/>
                            </a:rPr>
                            <m:t>)</m:t>
                          </m:r>
                        </m:e>
                      </m:func>
                    </m:oMath>
                  </m:oMathPara>
                </a14:m>
                <a:endParaRPr lang="en-US" i="1" dirty="0">
                  <a:effectLst>
                    <a:outerShdw blurRad="38100" dist="38100" dir="2700000" algn="tl">
                      <a:srgbClr val="000000">
                        <a:alpha val="43137"/>
                      </a:srgbClr>
                    </a:outerShdw>
                  </a:effectLst>
                  <a:latin typeface="+mj-lt"/>
                  <a:ea typeface="ＭＳ Ｐゴシック" charset="0"/>
                </a:endParaRPr>
              </a:p>
              <a:p>
                <a:pPr>
                  <a:defRPr/>
                </a:pPr>
                <a:endParaRPr lang="en-US" dirty="0">
                  <a:latin typeface="+mj-lt"/>
                  <a:ea typeface="+mn-ea"/>
                  <a:cs typeface="+mn-cs"/>
                </a:endParaRPr>
              </a:p>
            </p:txBody>
          </p:sp>
        </mc:Choice>
        <mc:Fallback xmlns="">
          <p:sp>
            <p:nvSpPr>
              <p:cNvPr id="3" name="Content Placeholder 2">
                <a:extLst>
                  <a:ext uri="{FF2B5EF4-FFF2-40B4-BE49-F238E27FC236}">
                    <a16:creationId xmlns:a16="http://schemas.microsoft.com/office/drawing/2014/main" id="{55CB669F-B620-4CA3-8CF9-7B54CFA0D067}"/>
                  </a:ext>
                </a:extLst>
              </p:cNvPr>
              <p:cNvSpPr>
                <a:spLocks noGrp="1" noRot="1" noChangeAspect="1" noMove="1" noResize="1" noEditPoints="1" noAdjustHandles="1" noChangeArrowheads="1" noChangeShapeType="1" noTextEdit="1"/>
              </p:cNvSpPr>
              <p:nvPr>
                <p:ph sz="half" idx="1"/>
              </p:nvPr>
            </p:nvSpPr>
            <p:spPr>
              <a:xfrm>
                <a:off x="1219200" y="1278321"/>
                <a:ext cx="5486400" cy="5255830"/>
              </a:xfrm>
              <a:blipFill>
                <a:blip r:embed="rId2"/>
                <a:stretch>
                  <a:fillRect l="-889" t="-1044" r="-144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8069F026-C650-4D69-91D2-8C9F4ECB8DE2}"/>
              </a:ext>
            </a:extLst>
          </p:cNvPr>
          <p:cNvSpPr>
            <a:spLocks noGrp="1"/>
          </p:cNvSpPr>
          <p:nvPr>
            <p:ph sz="half" idx="10"/>
          </p:nvPr>
        </p:nvSpPr>
        <p:spPr/>
        <p:txBody>
          <a:bodyPr/>
          <a:lstStyle/>
          <a:p>
            <a:r>
              <a:rPr lang="en-US" dirty="0"/>
              <a:t>Generative:</a:t>
            </a:r>
          </a:p>
          <a:p>
            <a:pPr lvl="1"/>
            <a:r>
              <a:rPr lang="en-US" dirty="0"/>
              <a:t>Naïve Bayes</a:t>
            </a:r>
          </a:p>
          <a:p>
            <a:pPr lvl="1"/>
            <a:r>
              <a:rPr lang="en-US" dirty="0"/>
              <a:t>HMM</a:t>
            </a:r>
          </a:p>
          <a:p>
            <a:pPr lvl="1"/>
            <a:endParaRPr lang="en-US" dirty="0"/>
          </a:p>
          <a:p>
            <a:pPr lvl="1"/>
            <a:endParaRPr lang="en-US" dirty="0"/>
          </a:p>
          <a:p>
            <a:pPr marL="357187" lvl="1" indent="0">
              <a:buNone/>
            </a:pPr>
            <a:endParaRPr lang="en-US" dirty="0"/>
          </a:p>
          <a:p>
            <a:r>
              <a:rPr lang="en-US" dirty="0"/>
              <a:t>Discriminative:</a:t>
            </a:r>
          </a:p>
          <a:p>
            <a:pPr lvl="1"/>
            <a:r>
              <a:rPr lang="en-US" dirty="0"/>
              <a:t>Max Entropy, Logistic Regression</a:t>
            </a:r>
          </a:p>
          <a:p>
            <a:pPr lvl="1"/>
            <a:r>
              <a:rPr lang="en-US" dirty="0"/>
              <a:t>Conditional Random Fields</a:t>
            </a:r>
          </a:p>
          <a:p>
            <a:pPr lvl="1"/>
            <a:r>
              <a:rPr lang="en-US" dirty="0"/>
              <a:t>Support Vector Machines</a:t>
            </a:r>
          </a:p>
          <a:p>
            <a:pPr lvl="1"/>
            <a:r>
              <a:rPr lang="en-US" dirty="0"/>
              <a:t>CNN</a:t>
            </a:r>
          </a:p>
        </p:txBody>
      </p:sp>
    </p:spTree>
    <p:extLst>
      <p:ext uri="{BB962C8B-B14F-4D97-AF65-F5344CB8AC3E}">
        <p14:creationId xmlns:p14="http://schemas.microsoft.com/office/powerpoint/2010/main" val="353306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C889D3-3BDC-E346-B032-99CF03E28301}"/>
              </a:ext>
            </a:extLst>
          </p:cNvPr>
          <p:cNvSpPr>
            <a:spLocks noGrp="1"/>
          </p:cNvSpPr>
          <p:nvPr>
            <p:ph type="title"/>
          </p:nvPr>
        </p:nvSpPr>
        <p:spPr/>
        <p:txBody>
          <a:bodyPr/>
          <a:lstStyle/>
          <a:p>
            <a:r>
              <a:rPr lang="en-GB" dirty="0"/>
              <a:t>Naïve Bayes vs Logistic Regression</a:t>
            </a:r>
            <a:endParaRPr lang="en-IT" dirty="0"/>
          </a:p>
        </p:txBody>
      </p:sp>
      <p:sp>
        <p:nvSpPr>
          <p:cNvPr id="9" name="Text Placeholder 8">
            <a:extLst>
              <a:ext uri="{FF2B5EF4-FFF2-40B4-BE49-F238E27FC236}">
                <a16:creationId xmlns:a16="http://schemas.microsoft.com/office/drawing/2014/main" id="{31779D1C-3AFD-8848-89A6-F93FF9B1FB70}"/>
              </a:ext>
            </a:extLst>
          </p:cNvPr>
          <p:cNvSpPr>
            <a:spLocks noGrp="1"/>
          </p:cNvSpPr>
          <p:nvPr>
            <p:ph type="body" sz="quarter" idx="10"/>
          </p:nvPr>
        </p:nvSpPr>
        <p:spPr/>
        <p:txBody>
          <a:bodyPr/>
          <a:lstStyle/>
          <a:p>
            <a:r>
              <a:rPr lang="en-GB" sz="2800" dirty="0"/>
              <a:t>Logistic Regression</a:t>
            </a:r>
            <a:endParaRPr lang="en-IT" sz="2800" dirty="0"/>
          </a:p>
        </p:txBody>
      </p:sp>
      <p:sp>
        <p:nvSpPr>
          <p:cNvPr id="10" name="Text Placeholder 9">
            <a:extLst>
              <a:ext uri="{FF2B5EF4-FFF2-40B4-BE49-F238E27FC236}">
                <a16:creationId xmlns:a16="http://schemas.microsoft.com/office/drawing/2014/main" id="{8C51392F-E152-4547-9D2D-4B2E7CA56F7E}"/>
              </a:ext>
            </a:extLst>
          </p:cNvPr>
          <p:cNvSpPr>
            <a:spLocks noGrp="1"/>
          </p:cNvSpPr>
          <p:nvPr>
            <p:ph type="body" sz="quarter" idx="11"/>
          </p:nvPr>
        </p:nvSpPr>
        <p:spPr/>
        <p:txBody>
          <a:bodyPr/>
          <a:lstStyle/>
          <a:p>
            <a:r>
              <a:rPr lang="en-GB" sz="2800" dirty="0"/>
              <a:t>Naïve Bayes</a:t>
            </a:r>
            <a:endParaRPr lang="en-IT" sz="2800" dirty="0"/>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5337A96A-D40C-E24D-B20E-F7DA780E8AC0}"/>
                  </a:ext>
                </a:extLst>
              </p:cNvPr>
              <p:cNvSpPr>
                <a:spLocks noGrp="1"/>
              </p:cNvSpPr>
              <p:nvPr>
                <p:ph sz="half" idx="1"/>
              </p:nvPr>
            </p:nvSpPr>
            <p:spPr/>
            <p:txBody>
              <a:bodyPr/>
              <a:lstStyle/>
              <a:p>
                <a:pPr marL="0" indent="0">
                  <a:buNone/>
                </a:pPr>
                <a:r>
                  <a:rPr lang="en-US" altLang="it-IT" dirty="0"/>
                  <a:t>Compute:</a:t>
                </a:r>
              </a:p>
              <a:p>
                <a:pPr marL="0" indent="0">
                  <a:buNone/>
                </a:pPr>
                <a14:m>
                  <m:oMathPara xmlns:m="http://schemas.openxmlformats.org/officeDocument/2006/math">
                    <m:oMathParaPr>
                      <m:jc m:val="centerGroup"/>
                    </m:oMathParaPr>
                    <m:oMath xmlns:m="http://schemas.openxmlformats.org/officeDocument/2006/math">
                      <m:sSub>
                        <m:sSubPr>
                          <m:ctrlPr>
                            <a:rPr lang="en-US" altLang="it-IT" i="1" smtClean="0">
                              <a:latin typeface="Cambria Math" panose="02040503050406030204" pitchFamily="18" charset="0"/>
                            </a:rPr>
                          </m:ctrlPr>
                        </m:sSubPr>
                        <m:e>
                          <m:acc>
                            <m:accPr>
                              <m:chr m:val="̂"/>
                              <m:ctrlPr>
                                <a:rPr lang="en-US" altLang="it-IT" i="1" smtClean="0">
                                  <a:latin typeface="Cambria Math" panose="02040503050406030204" pitchFamily="18" charset="0"/>
                                </a:rPr>
                              </m:ctrlPr>
                            </m:accPr>
                            <m:e>
                              <m:r>
                                <a:rPr lang="en-US" altLang="it-IT" b="0" i="1" smtClean="0">
                                  <a:latin typeface="Cambria Math" panose="02040503050406030204" pitchFamily="18" charset="0"/>
                                </a:rPr>
                                <m:t>𝑐</m:t>
                              </m:r>
                            </m:e>
                          </m:acc>
                        </m:e>
                        <m:sub>
                          <m:r>
                            <a:rPr lang="en-US" altLang="it-IT" b="0" i="1" smtClean="0">
                              <a:latin typeface="Cambria Math" panose="02040503050406030204" pitchFamily="18" charset="0"/>
                            </a:rPr>
                            <m:t>𝑗</m:t>
                          </m:r>
                        </m:sub>
                      </m:sSub>
                      <m:r>
                        <a:rPr lang="en-US" altLang="it-IT" b="0" i="1" smtClean="0">
                          <a:latin typeface="Cambria Math" panose="02040503050406030204" pitchFamily="18" charset="0"/>
                        </a:rPr>
                        <m:t>=</m:t>
                      </m:r>
                      <m:func>
                        <m:funcPr>
                          <m:ctrlPr>
                            <a:rPr lang="en-US" altLang="it-IT" b="0" i="1" smtClean="0">
                              <a:latin typeface="Cambria Math" panose="02040503050406030204" pitchFamily="18" charset="0"/>
                            </a:rPr>
                          </m:ctrlPr>
                        </m:funcPr>
                        <m:fName>
                          <m:limLow>
                            <m:limLowPr>
                              <m:ctrlPr>
                                <a:rPr lang="en-US" altLang="it-IT" b="0" i="1" smtClean="0">
                                  <a:latin typeface="Cambria Math" panose="02040503050406030204" pitchFamily="18" charset="0"/>
                                </a:rPr>
                              </m:ctrlPr>
                            </m:limLowPr>
                            <m:e>
                              <m:r>
                                <m:rPr>
                                  <m:sty m:val="p"/>
                                </m:rPr>
                                <a:rPr lang="en-US" altLang="it-IT" b="0" i="0" smtClean="0">
                                  <a:latin typeface="Cambria Math" panose="02040503050406030204" pitchFamily="18" charset="0"/>
                                </a:rPr>
                                <m:t>arg</m:t>
                              </m:r>
                              <m:r>
                                <m:rPr>
                                  <m:sty m:val="p"/>
                                </m:rPr>
                                <a:rPr lang="en-US" altLang="it-IT" b="0" i="0" smtClean="0">
                                  <a:latin typeface="Cambria Math" panose="02040503050406030204" pitchFamily="18" charset="0"/>
                                </a:rPr>
                                <m:t>max</m:t>
                              </m:r>
                            </m:e>
                            <m:lim>
                              <m:r>
                                <a:rPr lang="en-US" altLang="it-IT" b="0" i="1" smtClean="0">
                                  <a:latin typeface="Cambria Math" panose="02040503050406030204" pitchFamily="18" charset="0"/>
                                </a:rPr>
                                <m:t>𝑗</m:t>
                              </m:r>
                            </m:lim>
                          </m:limLow>
                        </m:fName>
                        <m:e>
                          <m:r>
                            <a:rPr lang="en-US" altLang="it-IT" b="0" i="1" smtClean="0">
                              <a:latin typeface="Cambria Math" panose="02040503050406030204" pitchFamily="18" charset="0"/>
                            </a:rPr>
                            <m:t>𝑃</m:t>
                          </m:r>
                          <m:r>
                            <a:rPr lang="en-US" altLang="it-IT" b="0" i="1" smtClean="0">
                              <a:latin typeface="Cambria Math" panose="02040503050406030204" pitchFamily="18" charset="0"/>
                            </a:rPr>
                            <m:t>(</m:t>
                          </m:r>
                          <m:sSub>
                            <m:sSubPr>
                              <m:ctrlPr>
                                <a:rPr lang="en-US" altLang="it-IT" b="0" i="1" smtClean="0">
                                  <a:latin typeface="Cambria Math" panose="02040503050406030204" pitchFamily="18" charset="0"/>
                                </a:rPr>
                              </m:ctrlPr>
                            </m:sSubPr>
                            <m:e>
                              <m:r>
                                <a:rPr lang="en-US" altLang="it-IT" b="0" i="1" smtClean="0">
                                  <a:latin typeface="Cambria Math" panose="02040503050406030204" pitchFamily="18" charset="0"/>
                                </a:rPr>
                                <m:t>𝑐</m:t>
                              </m:r>
                            </m:e>
                            <m:sub>
                              <m:r>
                                <a:rPr lang="en-US" altLang="it-IT" b="0" i="1" smtClean="0">
                                  <a:latin typeface="Cambria Math" panose="02040503050406030204" pitchFamily="18" charset="0"/>
                                </a:rPr>
                                <m:t>𝑗</m:t>
                              </m:r>
                            </m:sub>
                          </m:sSub>
                          <m:r>
                            <a:rPr lang="en-US" altLang="it-IT" b="0" i="1" smtClean="0">
                              <a:latin typeface="Cambria Math" panose="02040503050406030204" pitchFamily="18" charset="0"/>
                            </a:rPr>
                            <m:t>|</m:t>
                          </m:r>
                          <m:r>
                            <a:rPr lang="en-US" altLang="it-IT" b="0" i="1" smtClean="0">
                              <a:latin typeface="Cambria Math" panose="02040503050406030204" pitchFamily="18" charset="0"/>
                            </a:rPr>
                            <m:t>𝑥</m:t>
                          </m:r>
                          <m:r>
                            <a:rPr lang="en-US" altLang="it-IT" b="0" i="1" smtClean="0">
                              <a:latin typeface="Cambria Math" panose="02040503050406030204" pitchFamily="18" charset="0"/>
                            </a:rPr>
                            <m:t>)</m:t>
                          </m:r>
                        </m:e>
                      </m:func>
                    </m:oMath>
                  </m:oMathPara>
                </a14:m>
                <a:endParaRPr lang="en-US" altLang="it-IT" dirty="0"/>
              </a:p>
              <a:p>
                <a:pPr marL="0" indent="0">
                  <a:buNone/>
                </a:pPr>
                <a:r>
                  <a:rPr lang="en-US" altLang="it-IT" dirty="0"/>
                  <a:t>Using Bayes rule</a:t>
                </a:r>
              </a:p>
              <a:p>
                <a:pPr marL="0" indent="0">
                  <a:buNone/>
                </a:pPr>
                <a14:m>
                  <m:oMathPara xmlns:m="http://schemas.openxmlformats.org/officeDocument/2006/math">
                    <m:oMathParaPr>
                      <m:jc m:val="centerGroup"/>
                    </m:oMathParaPr>
                    <m:oMath xmlns:m="http://schemas.openxmlformats.org/officeDocument/2006/math">
                      <m:sSub>
                        <m:sSubPr>
                          <m:ctrlPr>
                            <a:rPr lang="en-US" altLang="it-IT" i="1">
                              <a:latin typeface="Cambria Math" panose="02040503050406030204" pitchFamily="18" charset="0"/>
                            </a:rPr>
                          </m:ctrlPr>
                        </m:sSubPr>
                        <m:e>
                          <m:acc>
                            <m:accPr>
                              <m:chr m:val="̂"/>
                              <m:ctrlPr>
                                <a:rPr lang="en-US" altLang="it-IT" i="1">
                                  <a:latin typeface="Cambria Math" panose="02040503050406030204" pitchFamily="18" charset="0"/>
                                </a:rPr>
                              </m:ctrlPr>
                            </m:accPr>
                            <m:e>
                              <m:r>
                                <a:rPr lang="en-US" altLang="it-IT" i="1">
                                  <a:latin typeface="Cambria Math" panose="02040503050406030204" pitchFamily="18" charset="0"/>
                                </a:rPr>
                                <m:t>𝑐</m:t>
                              </m:r>
                            </m:e>
                          </m:acc>
                        </m:e>
                        <m:sub>
                          <m:r>
                            <a:rPr lang="en-US" altLang="it-IT" i="1">
                              <a:latin typeface="Cambria Math" panose="02040503050406030204" pitchFamily="18" charset="0"/>
                            </a:rPr>
                            <m:t>𝑗</m:t>
                          </m:r>
                        </m:sub>
                      </m:sSub>
                      <m:r>
                        <a:rPr lang="en-US" altLang="it-IT" i="1">
                          <a:latin typeface="Cambria Math" panose="02040503050406030204" pitchFamily="18" charset="0"/>
                        </a:rPr>
                        <m:t>=</m:t>
                      </m:r>
                      <m:func>
                        <m:funcPr>
                          <m:ctrlPr>
                            <a:rPr lang="en-US" altLang="it-IT" i="1">
                              <a:latin typeface="Cambria Math" panose="02040503050406030204" pitchFamily="18" charset="0"/>
                            </a:rPr>
                          </m:ctrlPr>
                        </m:funcPr>
                        <m:fName>
                          <m:limLow>
                            <m:limLowPr>
                              <m:ctrlPr>
                                <a:rPr lang="en-US" altLang="it-IT" i="1">
                                  <a:latin typeface="Cambria Math" panose="02040503050406030204" pitchFamily="18" charset="0"/>
                                </a:rPr>
                              </m:ctrlPr>
                            </m:limLowPr>
                            <m:e>
                              <m:r>
                                <m:rPr>
                                  <m:sty m:val="p"/>
                                </m:rPr>
                                <a:rPr lang="en-US" altLang="it-IT">
                                  <a:latin typeface="Cambria Math" panose="02040503050406030204" pitchFamily="18" charset="0"/>
                                </a:rPr>
                                <m:t>argmax</m:t>
                              </m:r>
                            </m:e>
                            <m:lim>
                              <m:r>
                                <a:rPr lang="en-US" altLang="it-IT" i="1">
                                  <a:latin typeface="Cambria Math" panose="02040503050406030204" pitchFamily="18" charset="0"/>
                                </a:rPr>
                                <m:t>𝑗</m:t>
                              </m:r>
                            </m:lim>
                          </m:limLow>
                        </m:fName>
                        <m:e>
                          <m:r>
                            <a:rPr lang="en-US" altLang="it-IT" i="1">
                              <a:latin typeface="Cambria Math" panose="02040503050406030204" pitchFamily="18" charset="0"/>
                            </a:rPr>
                            <m:t>𝑃</m:t>
                          </m:r>
                          <m:d>
                            <m:dPr>
                              <m:ctrlPr>
                                <a:rPr lang="en-US" altLang="it-IT" i="1">
                                  <a:latin typeface="Cambria Math" panose="02040503050406030204" pitchFamily="18" charset="0"/>
                                </a:rPr>
                              </m:ctrlPr>
                            </m:dPr>
                            <m:e>
                              <m:sSub>
                                <m:sSubPr>
                                  <m:ctrlPr>
                                    <a:rPr lang="en-US" altLang="it-IT" i="1">
                                      <a:latin typeface="Cambria Math" panose="02040503050406030204" pitchFamily="18" charset="0"/>
                                    </a:rPr>
                                  </m:ctrlPr>
                                </m:sSubPr>
                                <m:e>
                                  <m:r>
                                    <a:rPr lang="en-US" altLang="it-IT" i="1">
                                      <a:latin typeface="Cambria Math" panose="02040503050406030204" pitchFamily="18" charset="0"/>
                                    </a:rPr>
                                    <m:t>𝑐</m:t>
                                  </m:r>
                                </m:e>
                                <m:sub>
                                  <m:r>
                                    <a:rPr lang="en-US" altLang="it-IT" i="1">
                                      <a:latin typeface="Cambria Math" panose="02040503050406030204" pitchFamily="18" charset="0"/>
                                    </a:rPr>
                                    <m:t>𝑗</m:t>
                                  </m:r>
                                </m:sub>
                              </m:sSub>
                            </m:e>
                          </m:d>
                          <m:r>
                            <a:rPr lang="en-US" altLang="it-IT" b="0" i="1" smtClean="0">
                              <a:latin typeface="Cambria Math" panose="02040503050406030204" pitchFamily="18" charset="0"/>
                            </a:rPr>
                            <m:t>𝑃</m:t>
                          </m:r>
                          <m:r>
                            <a:rPr lang="en-US" altLang="it-IT" b="0" i="1" smtClean="0">
                              <a:latin typeface="Cambria Math" panose="02040503050406030204" pitchFamily="18" charset="0"/>
                            </a:rPr>
                            <m:t>(</m:t>
                          </m:r>
                          <m:r>
                            <a:rPr lang="en-US" altLang="it-IT" i="1">
                              <a:latin typeface="Cambria Math" panose="02040503050406030204" pitchFamily="18" charset="0"/>
                            </a:rPr>
                            <m:t>𝑥</m:t>
                          </m:r>
                          <m:r>
                            <a:rPr lang="en-US" altLang="it-IT" b="0" i="1" smtClean="0">
                              <a:latin typeface="Cambria Math" panose="02040503050406030204" pitchFamily="18" charset="0"/>
                            </a:rPr>
                            <m:t>|</m:t>
                          </m:r>
                          <m:sSub>
                            <m:sSubPr>
                              <m:ctrlPr>
                                <a:rPr lang="en-US" altLang="it-IT" b="0" i="1" smtClean="0">
                                  <a:latin typeface="Cambria Math" panose="02040503050406030204" pitchFamily="18" charset="0"/>
                                </a:rPr>
                              </m:ctrlPr>
                            </m:sSubPr>
                            <m:e>
                              <m:r>
                                <a:rPr lang="en-US" altLang="it-IT" b="0" i="1" smtClean="0">
                                  <a:latin typeface="Cambria Math" panose="02040503050406030204" pitchFamily="18" charset="0"/>
                                </a:rPr>
                                <m:t>𝑐</m:t>
                              </m:r>
                            </m:e>
                            <m:sub>
                              <m:r>
                                <a:rPr lang="en-US" altLang="it-IT" b="0" i="1" smtClean="0">
                                  <a:latin typeface="Cambria Math" panose="02040503050406030204" pitchFamily="18" charset="0"/>
                                </a:rPr>
                                <m:t>𝑗</m:t>
                              </m:r>
                            </m:sub>
                          </m:sSub>
                          <m:r>
                            <a:rPr lang="en-US" altLang="it-IT" i="1">
                              <a:latin typeface="Cambria Math" panose="02040503050406030204" pitchFamily="18" charset="0"/>
                            </a:rPr>
                            <m:t>)</m:t>
                          </m:r>
                        </m:e>
                      </m:func>
                    </m:oMath>
                  </m:oMathPara>
                </a14:m>
                <a:endParaRPr lang="en-IT" dirty="0"/>
              </a:p>
            </p:txBody>
          </p:sp>
        </mc:Choice>
        <mc:Fallback>
          <p:sp>
            <p:nvSpPr>
              <p:cNvPr id="8" name="Content Placeholder 7">
                <a:extLst>
                  <a:ext uri="{FF2B5EF4-FFF2-40B4-BE49-F238E27FC236}">
                    <a16:creationId xmlns:a16="http://schemas.microsoft.com/office/drawing/2014/main" id="{5337A96A-D40C-E24D-B20E-F7DA780E8AC0}"/>
                  </a:ext>
                </a:extLst>
              </p:cNvPr>
              <p:cNvSpPr>
                <a:spLocks noGrp="1" noRot="1" noChangeAspect="1" noMove="1" noResize="1" noEditPoints="1" noAdjustHandles="1" noChangeArrowheads="1" noChangeShapeType="1" noTextEdit="1"/>
              </p:cNvSpPr>
              <p:nvPr>
                <p:ph sz="half" idx="1"/>
              </p:nvPr>
            </p:nvSpPr>
            <p:spPr>
              <a:blipFill>
                <a:blip r:embed="rId2"/>
                <a:stretch>
                  <a:fillRect l="-1837" t="-1114"/>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11" name="Content Placeholder 10">
                <a:extLst>
                  <a:ext uri="{FF2B5EF4-FFF2-40B4-BE49-F238E27FC236}">
                    <a16:creationId xmlns:a16="http://schemas.microsoft.com/office/drawing/2014/main" id="{6D0DB331-E795-7B4C-B913-7033C3E36789}"/>
                  </a:ext>
                </a:extLst>
              </p:cNvPr>
              <p:cNvSpPr>
                <a:spLocks noGrp="1"/>
              </p:cNvSpPr>
              <p:nvPr>
                <p:ph sz="half" idx="12"/>
              </p:nvPr>
            </p:nvSpPr>
            <p:spPr/>
            <p:txBody>
              <a:bodyPr/>
              <a:lstStyle/>
              <a:p>
                <a:pPr marL="0" indent="0">
                  <a:buNone/>
                </a:pPr>
                <a:r>
                  <a:rPr lang="en-US" altLang="it-IT" dirty="0"/>
                  <a:t>Compute posterior probability directly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i="1">
                              <a:latin typeface="Cambria Math" panose="02040503050406030204" pitchFamily="18" charset="0"/>
                            </a:rPr>
                            <m:t>|</m:t>
                          </m:r>
                          <m:r>
                            <a:rPr lang="en-US" b="0" i="1" smtClean="0">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num>
                        <m:den>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e>
                          </m:nary>
                        </m:den>
                      </m:f>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softmax</m:t>
                              </m:r>
                            </m:e>
                            <m:lim>
                              <m:r>
                                <a:rPr lang="en-US" b="0" i="1" smtClean="0">
                                  <a:latin typeface="Cambria Math" panose="02040503050406030204" pitchFamily="18" charset="0"/>
                                </a:rPr>
                                <m:t>𝑗</m:t>
                              </m:r>
                            </m:lim>
                          </m:limLow>
                        </m:fName>
                        <m:e>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e>
                      </m:func>
                    </m:oMath>
                  </m:oMathPara>
                </a14:m>
                <a:endParaRPr lang="en-IT" dirty="0"/>
              </a:p>
            </p:txBody>
          </p:sp>
        </mc:Choice>
        <mc:Fallback>
          <p:sp>
            <p:nvSpPr>
              <p:cNvPr id="11" name="Content Placeholder 10">
                <a:extLst>
                  <a:ext uri="{FF2B5EF4-FFF2-40B4-BE49-F238E27FC236}">
                    <a16:creationId xmlns:a16="http://schemas.microsoft.com/office/drawing/2014/main" id="{6D0DB331-E795-7B4C-B913-7033C3E36789}"/>
                  </a:ext>
                </a:extLst>
              </p:cNvPr>
              <p:cNvSpPr>
                <a:spLocks noGrp="1" noRot="1" noChangeAspect="1" noMove="1" noResize="1" noEditPoints="1" noAdjustHandles="1" noChangeArrowheads="1" noChangeShapeType="1" noTextEdit="1"/>
              </p:cNvSpPr>
              <p:nvPr>
                <p:ph sz="half" idx="12"/>
              </p:nvPr>
            </p:nvSpPr>
            <p:spPr>
              <a:blipFill>
                <a:blip r:embed="rId3"/>
                <a:stretch>
                  <a:fillRect l="-1837" t="-1117"/>
                </a:stretch>
              </a:blipFill>
            </p:spPr>
            <p:txBody>
              <a:bodyPr/>
              <a:lstStyle/>
              <a:p>
                <a:r>
                  <a:rPr lang="en-IT">
                    <a:noFill/>
                  </a:rPr>
                  <a:t> </a:t>
                </a:r>
              </a:p>
            </p:txBody>
          </p:sp>
        </mc:Fallback>
      </mc:AlternateContent>
    </p:spTree>
    <p:extLst>
      <p:ext uri="{BB962C8B-B14F-4D97-AF65-F5344CB8AC3E}">
        <p14:creationId xmlns:p14="http://schemas.microsoft.com/office/powerpoint/2010/main" val="922996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B0CA5C0-3CBB-44E7-8956-CAF28423B404}"/>
              </a:ext>
            </a:extLst>
          </p:cNvPr>
          <p:cNvSpPr>
            <a:spLocks noGrp="1"/>
          </p:cNvSpPr>
          <p:nvPr>
            <p:ph type="title"/>
          </p:nvPr>
        </p:nvSpPr>
        <p:spPr/>
        <p:txBody>
          <a:bodyPr/>
          <a:lstStyle/>
          <a:p>
            <a:pPr eaLnBrk="1" hangingPunct="1"/>
            <a:r>
              <a:rPr lang="en-US" altLang="it-IT" sz="4800" dirty="0"/>
              <a:t>How to do Sequence tagging?</a:t>
            </a:r>
          </a:p>
        </p:txBody>
      </p:sp>
      <p:sp>
        <p:nvSpPr>
          <p:cNvPr id="2" name="Text Placeholder 1">
            <a:extLst>
              <a:ext uri="{FF2B5EF4-FFF2-40B4-BE49-F238E27FC236}">
                <a16:creationId xmlns:a16="http://schemas.microsoft.com/office/drawing/2014/main" id="{BCEA1F8E-9EB9-1E43-8A22-3303BD6936C5}"/>
              </a:ext>
            </a:extLst>
          </p:cNvPr>
          <p:cNvSpPr>
            <a:spLocks noGrp="1"/>
          </p:cNvSpPr>
          <p:nvPr>
            <p:ph type="body" sz="quarter" idx="10"/>
          </p:nvPr>
        </p:nvSpPr>
        <p:spPr/>
        <p:txBody>
          <a:bodyPr/>
          <a:lstStyle/>
          <a:p>
            <a:r>
              <a:rPr lang="en-GB" sz="2800" b="1" dirty="0"/>
              <a:t>Sequence Models</a:t>
            </a:r>
            <a:endParaRPr lang="en-IT" sz="2800" b="1" dirty="0"/>
          </a:p>
        </p:txBody>
      </p:sp>
      <p:sp>
        <p:nvSpPr>
          <p:cNvPr id="3" name="Text Placeholder 2">
            <a:extLst>
              <a:ext uri="{FF2B5EF4-FFF2-40B4-BE49-F238E27FC236}">
                <a16:creationId xmlns:a16="http://schemas.microsoft.com/office/drawing/2014/main" id="{7B361BE9-0072-D549-BD4E-63767480B1B4}"/>
              </a:ext>
            </a:extLst>
          </p:cNvPr>
          <p:cNvSpPr>
            <a:spLocks noGrp="1"/>
          </p:cNvSpPr>
          <p:nvPr>
            <p:ph type="body" sz="quarter" idx="11"/>
          </p:nvPr>
        </p:nvSpPr>
        <p:spPr/>
        <p:txBody>
          <a:bodyPr/>
          <a:lstStyle/>
          <a:p>
            <a:r>
              <a:rPr lang="en-GB" sz="2800" b="1" dirty="0"/>
              <a:t>Classifiers</a:t>
            </a:r>
            <a:endParaRPr lang="en-IT" sz="2800" b="1" dirty="0"/>
          </a:p>
        </p:txBody>
      </p:sp>
      <p:sp>
        <p:nvSpPr>
          <p:cNvPr id="40963" name="Content Placeholder 2">
            <a:extLst>
              <a:ext uri="{FF2B5EF4-FFF2-40B4-BE49-F238E27FC236}">
                <a16:creationId xmlns:a16="http://schemas.microsoft.com/office/drawing/2014/main" id="{D33C1C28-68EC-44B8-B512-6E9C46AB6204}"/>
              </a:ext>
            </a:extLst>
          </p:cNvPr>
          <p:cNvSpPr>
            <a:spLocks noGrp="1"/>
          </p:cNvSpPr>
          <p:nvPr>
            <p:ph sz="half" idx="1"/>
          </p:nvPr>
        </p:nvSpPr>
        <p:spPr>
          <a:xfrm>
            <a:off x="1574800" y="1991101"/>
            <a:ext cx="4826000" cy="3342899"/>
          </a:xfrm>
        </p:spPr>
        <p:txBody>
          <a:bodyPr>
            <a:normAutofit/>
          </a:bodyPr>
          <a:lstStyle/>
          <a:p>
            <a:r>
              <a:rPr lang="en-US" altLang="it-IT" sz="3000" dirty="0"/>
              <a:t>Naïve Bayes</a:t>
            </a:r>
          </a:p>
          <a:p>
            <a:r>
              <a:rPr lang="en-US" altLang="it-IT" sz="3000" dirty="0"/>
              <a:t>Logistic Regression</a:t>
            </a:r>
          </a:p>
        </p:txBody>
      </p:sp>
      <p:sp>
        <p:nvSpPr>
          <p:cNvPr id="4" name="Content Placeholder 3">
            <a:extLst>
              <a:ext uri="{FF2B5EF4-FFF2-40B4-BE49-F238E27FC236}">
                <a16:creationId xmlns:a16="http://schemas.microsoft.com/office/drawing/2014/main" id="{BD0302AE-B0D5-BB4D-AADD-C1A5B86D3983}"/>
              </a:ext>
            </a:extLst>
          </p:cNvPr>
          <p:cNvSpPr>
            <a:spLocks noGrp="1"/>
          </p:cNvSpPr>
          <p:nvPr>
            <p:ph sz="half" idx="12"/>
          </p:nvPr>
        </p:nvSpPr>
        <p:spPr>
          <a:xfrm>
            <a:off x="6769100" y="1989317"/>
            <a:ext cx="4826000" cy="3344683"/>
          </a:xfrm>
        </p:spPr>
        <p:txBody>
          <a:bodyPr/>
          <a:lstStyle/>
          <a:p>
            <a:r>
              <a:rPr lang="en-US" altLang="it-IT" sz="3000" dirty="0"/>
              <a:t>HMMs</a:t>
            </a:r>
          </a:p>
          <a:p>
            <a:r>
              <a:rPr lang="en-US" altLang="it-IT" sz="3000" dirty="0"/>
              <a:t>MEMMs</a:t>
            </a:r>
          </a:p>
          <a:p>
            <a:r>
              <a:rPr lang="en-US" altLang="it-IT" sz="3000" dirty="0"/>
              <a:t>CRFs</a:t>
            </a:r>
          </a:p>
          <a:p>
            <a:r>
              <a:rPr lang="en-US" altLang="it-IT" sz="3000" dirty="0"/>
              <a:t>Convolutional Neural Network</a:t>
            </a:r>
            <a:endParaRPr lang="en-IT" dirty="0"/>
          </a:p>
        </p:txBody>
      </p:sp>
      <p:sp>
        <p:nvSpPr>
          <p:cNvPr id="5" name="Rectangle 4">
            <a:extLst>
              <a:ext uri="{FF2B5EF4-FFF2-40B4-BE49-F238E27FC236}">
                <a16:creationId xmlns:a16="http://schemas.microsoft.com/office/drawing/2014/main" id="{F9AC9DFD-7A5B-954E-AA2A-905B4C85992A}"/>
              </a:ext>
            </a:extLst>
          </p:cNvPr>
          <p:cNvSpPr/>
          <p:nvPr/>
        </p:nvSpPr>
        <p:spPr>
          <a:xfrm>
            <a:off x="4461185" y="5694894"/>
            <a:ext cx="4851841" cy="553998"/>
          </a:xfrm>
          <a:prstGeom prst="rect">
            <a:avLst/>
          </a:prstGeom>
        </p:spPr>
        <p:txBody>
          <a:bodyPr wrap="none">
            <a:spAutoFit/>
          </a:bodyPr>
          <a:lstStyle/>
          <a:p>
            <a:r>
              <a:rPr kumimoji="1" lang="en-US" altLang="it-IT" sz="3000" dirty="0">
                <a:effectLst>
                  <a:outerShdw blurRad="38100" dist="38100" dir="2700000" algn="tl">
                    <a:srgbClr val="C0C0C0"/>
                  </a:outerShdw>
                </a:effectLst>
                <a:latin typeface="Calibri" pitchFamily="34" charset="0"/>
                <a:ea typeface="+mn-ea"/>
              </a:rPr>
              <a:t>Sequence models work better</a:t>
            </a:r>
            <a:endParaRPr kumimoji="1" lang="en-IT" sz="3000" dirty="0">
              <a:effectLst>
                <a:outerShdw blurRad="38100" dist="38100" dir="2700000" algn="tl">
                  <a:srgbClr val="C0C0C0"/>
                </a:outerShdw>
              </a:effectLst>
              <a:latin typeface="Calibri" pitchFamily="34" charset="0"/>
              <a:ea typeface="+mn-ea"/>
            </a:endParaRPr>
          </a:p>
        </p:txBody>
      </p:sp>
    </p:spTree>
    <p:extLst>
      <p:ext uri="{BB962C8B-B14F-4D97-AF65-F5344CB8AC3E}">
        <p14:creationId xmlns:p14="http://schemas.microsoft.com/office/powerpoint/2010/main" val="4045706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3236E-8D34-44A2-9611-56ECA99C7054}"/>
              </a:ext>
            </a:extLst>
          </p:cNvPr>
          <p:cNvSpPr>
            <a:spLocks noGrp="1"/>
          </p:cNvSpPr>
          <p:nvPr>
            <p:ph type="ctrTitle" sz="quarter"/>
          </p:nvPr>
        </p:nvSpPr>
        <p:spPr/>
        <p:txBody>
          <a:bodyPr/>
          <a:lstStyle/>
          <a:p>
            <a:pPr eaLnBrk="1" hangingPunct="1"/>
            <a:r>
              <a:rPr lang="en-US" altLang="it-IT" sz="5400" dirty="0"/>
              <a:t>Logistic Regression</a:t>
            </a:r>
          </a:p>
        </p:txBody>
      </p:sp>
      <p:sp>
        <p:nvSpPr>
          <p:cNvPr id="5" name="Subtitle 4">
            <a:extLst>
              <a:ext uri="{FF2B5EF4-FFF2-40B4-BE49-F238E27FC236}">
                <a16:creationId xmlns:a16="http://schemas.microsoft.com/office/drawing/2014/main" id="{4B0E5ACE-913D-484F-BB81-CF7C4EE186B4}"/>
              </a:ext>
            </a:extLst>
          </p:cNvPr>
          <p:cNvSpPr>
            <a:spLocks noGrp="1"/>
          </p:cNvSpPr>
          <p:nvPr>
            <p:ph type="subTitle" sz="quarter" idx="1"/>
          </p:nvPr>
        </p:nvSpPr>
        <p:spPr/>
        <p:txBody>
          <a:bodyPr/>
          <a:lstStyle/>
          <a:p>
            <a:pPr eaLnBrk="1" hangingPunct="1">
              <a:defRPr/>
            </a:pPr>
            <a:endParaRPr lang="en-US">
              <a:ea typeface="+mn-ea"/>
              <a:cs typeface="+mn-cs"/>
            </a:endParaRPr>
          </a:p>
        </p:txBody>
      </p:sp>
    </p:spTree>
    <p:extLst>
      <p:ext uri="{BB962C8B-B14F-4D97-AF65-F5344CB8AC3E}">
        <p14:creationId xmlns:p14="http://schemas.microsoft.com/office/powerpoint/2010/main" val="110998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745D-401B-D642-9091-AEE8CE88EF67}"/>
              </a:ext>
            </a:extLst>
          </p:cNvPr>
          <p:cNvSpPr>
            <a:spLocks noGrp="1"/>
          </p:cNvSpPr>
          <p:nvPr>
            <p:ph type="title"/>
          </p:nvPr>
        </p:nvSpPr>
        <p:spPr/>
        <p:txBody>
          <a:bodyPr/>
          <a:lstStyle/>
          <a:p>
            <a:r>
              <a:rPr lang="en-IT" dirty="0"/>
              <a:t>POS Tagging</a:t>
            </a:r>
          </a:p>
        </p:txBody>
      </p:sp>
      <p:sp>
        <p:nvSpPr>
          <p:cNvPr id="3" name="Content Placeholder 2">
            <a:extLst>
              <a:ext uri="{FF2B5EF4-FFF2-40B4-BE49-F238E27FC236}">
                <a16:creationId xmlns:a16="http://schemas.microsoft.com/office/drawing/2014/main" id="{E8787028-1BF3-694D-AA63-A3562432E6BC}"/>
              </a:ext>
            </a:extLst>
          </p:cNvPr>
          <p:cNvSpPr>
            <a:spLocks noGrp="1"/>
          </p:cNvSpPr>
          <p:nvPr>
            <p:ph idx="1"/>
          </p:nvPr>
        </p:nvSpPr>
        <p:spPr/>
        <p:txBody>
          <a:bodyPr/>
          <a:lstStyle/>
          <a:p>
            <a:r>
              <a:rPr lang="en-IT" dirty="0"/>
              <a:t>As an HMM</a:t>
            </a:r>
          </a:p>
          <a:p>
            <a:endParaRPr lang="en-IT" dirty="0"/>
          </a:p>
          <a:p>
            <a:endParaRPr lang="en-IT" dirty="0"/>
          </a:p>
          <a:p>
            <a:endParaRPr lang="en-IT" dirty="0"/>
          </a:p>
          <a:p>
            <a:endParaRPr lang="en-IT" dirty="0"/>
          </a:p>
          <a:p>
            <a:r>
              <a:rPr lang="en-IT" dirty="0"/>
              <a:t>As a sequence of classifiers</a:t>
            </a:r>
          </a:p>
          <a:p>
            <a:endParaRPr lang="en-IT" dirty="0"/>
          </a:p>
          <a:p>
            <a:endParaRPr lang="en-IT"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939F981-4D32-9440-B6CD-26BCCF46EA58}"/>
                  </a:ext>
                </a:extLst>
              </p:cNvPr>
              <p:cNvSpPr txBox="1"/>
              <p:nvPr/>
            </p:nvSpPr>
            <p:spPr>
              <a:xfrm>
                <a:off x="3124200" y="1905000"/>
                <a:ext cx="6249981" cy="134434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𝑡</m:t>
                              </m:r>
                            </m:e>
                          </m:acc>
                        </m:e>
                        <m:sub>
                          <m:r>
                            <a:rPr lang="en-US" sz="3200" b="0" i="1" smtClean="0">
                              <a:latin typeface="Cambria Math" panose="02040503050406030204" pitchFamily="18" charset="0"/>
                            </a:rPr>
                            <m:t>1</m:t>
                          </m:r>
                        </m:sub>
                        <m:sup>
                          <m:r>
                            <a:rPr lang="en-US" sz="3200" b="0" i="1" smtClean="0">
                              <a:latin typeface="Cambria Math" panose="02040503050406030204" pitchFamily="18" charset="0"/>
                            </a:rPr>
                            <m:t>𝑛</m:t>
                          </m:r>
                        </m:sup>
                      </m:sSubSup>
                      <m:r>
                        <a:rPr lang="en-US" sz="3200" b="0" i="1" smtClean="0">
                          <a:latin typeface="Cambria Math" panose="02040503050406030204" pitchFamily="18" charset="0"/>
                          <a:ea typeface="Cambria Math" panose="02040503050406030204" pitchFamily="18" charset="0"/>
                        </a:rPr>
                        <m:t>≈</m:t>
                      </m:r>
                      <m:limLow>
                        <m:limLowPr>
                          <m:ctrlPr>
                            <a:rPr lang="en-US" sz="3200" i="1">
                              <a:latin typeface="Cambria Math" panose="02040503050406030204" pitchFamily="18" charset="0"/>
                            </a:rPr>
                          </m:ctrlPr>
                        </m:limLowPr>
                        <m:e>
                          <m:r>
                            <m:rPr>
                              <m:sty m:val="p"/>
                            </m:rPr>
                            <a:rPr lang="en-US" sz="3200">
                              <a:latin typeface="Cambria Math" panose="02040503050406030204" pitchFamily="18" charset="0"/>
                            </a:rPr>
                            <m:t>argmax</m:t>
                          </m:r>
                        </m:e>
                        <m:lim>
                          <m:sSubSup>
                            <m:sSubSupPr>
                              <m:ctrlPr>
                                <a:rPr lang="en-US" sz="3200" i="1">
                                  <a:latin typeface="Cambria Math" panose="02040503050406030204" pitchFamily="18" charset="0"/>
                                </a:rPr>
                              </m:ctrlPr>
                            </m:sSubSupPr>
                            <m:e>
                              <m:r>
                                <a:rPr lang="en-US" sz="3200" i="1">
                                  <a:latin typeface="Cambria Math" panose="02040503050406030204" pitchFamily="18" charset="0"/>
                                </a:rPr>
                                <m:t>𝑡</m:t>
                              </m:r>
                            </m:e>
                            <m:sub>
                              <m:r>
                                <a:rPr lang="en-US" sz="3200" i="1">
                                  <a:latin typeface="Cambria Math" panose="02040503050406030204" pitchFamily="18" charset="0"/>
                                </a:rPr>
                                <m:t>1</m:t>
                              </m:r>
                            </m:sub>
                            <m:sup>
                              <m:r>
                                <a:rPr lang="en-US" sz="3200" i="1">
                                  <a:latin typeface="Cambria Math" panose="02040503050406030204" pitchFamily="18" charset="0"/>
                                </a:rPr>
                                <m:t>𝑛</m:t>
                              </m:r>
                            </m:sup>
                          </m:sSubSup>
                        </m:lim>
                      </m:limLow>
                      <m:nary>
                        <m:naryPr>
                          <m:chr m:val="∏"/>
                          <m:ctrlPr>
                            <a:rPr lang="en-US" sz="3200" i="1">
                              <a:latin typeface="Cambria Math" panose="02040503050406030204" pitchFamily="18" charset="0"/>
                              <a:ea typeface="Cambria Math" panose="02040503050406030204" pitchFamily="18" charset="0"/>
                            </a:rPr>
                          </m:ctrlPr>
                        </m:naryPr>
                        <m:sub>
                          <m:r>
                            <m:rPr>
                              <m:brk m:alnAt="23"/>
                            </m:rP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𝑛</m:t>
                          </m:r>
                        </m:sup>
                        <m:e>
                          <m:r>
                            <a:rPr lang="en-US" sz="3200" i="1">
                              <a:latin typeface="Cambria Math" panose="02040503050406030204" pitchFamily="18" charset="0"/>
                              <a:ea typeface="Cambria Math" panose="02040503050406030204" pitchFamily="18" charset="0"/>
                            </a:rPr>
                            <m:t>𝑃</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𝑤</m:t>
                              </m:r>
                            </m:e>
                            <m:sub>
                              <m:r>
                                <a:rPr lang="en-US" sz="3200" i="1">
                                  <a:latin typeface="Cambria Math" panose="02040503050406030204" pitchFamily="18" charset="0"/>
                                  <a:ea typeface="Cambria Math" panose="02040503050406030204" pitchFamily="18" charset="0"/>
                                </a:rPr>
                                <m:t>𝑖</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𝑖</m:t>
                              </m:r>
                            </m:sub>
                          </m:sSub>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𝑃</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𝑖</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e>
                      </m:nary>
                    </m:oMath>
                  </m:oMathPara>
                </a14:m>
                <a:endParaRPr lang="en-US" sz="3200" dirty="0"/>
              </a:p>
            </p:txBody>
          </p:sp>
        </mc:Choice>
        <mc:Fallback>
          <p:sp>
            <p:nvSpPr>
              <p:cNvPr id="4" name="TextBox 3">
                <a:extLst>
                  <a:ext uri="{FF2B5EF4-FFF2-40B4-BE49-F238E27FC236}">
                    <a16:creationId xmlns:a16="http://schemas.microsoft.com/office/drawing/2014/main" id="{5939F981-4D32-9440-B6CD-26BCCF46EA58}"/>
                  </a:ext>
                </a:extLst>
              </p:cNvPr>
              <p:cNvSpPr txBox="1">
                <a:spLocks noRot="1" noChangeAspect="1" noMove="1" noResize="1" noEditPoints="1" noAdjustHandles="1" noChangeArrowheads="1" noChangeShapeType="1" noTextEdit="1"/>
              </p:cNvSpPr>
              <p:nvPr/>
            </p:nvSpPr>
            <p:spPr>
              <a:xfrm>
                <a:off x="3124200" y="1905000"/>
                <a:ext cx="6249981" cy="1344342"/>
              </a:xfrm>
              <a:prstGeom prst="rect">
                <a:avLst/>
              </a:prstGeom>
              <a:blipFill>
                <a:blip r:embed="rId2"/>
                <a:stretch>
                  <a:fillRect l="-1826" t="-119626" r="-406" b="-180374"/>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8E87F13-7BD5-2343-83CA-ADAABACCE537}"/>
                  </a:ext>
                </a:extLst>
              </p:cNvPr>
              <p:cNvSpPr txBox="1"/>
              <p:nvPr/>
            </p:nvSpPr>
            <p:spPr>
              <a:xfrm>
                <a:off x="2971009" y="4114800"/>
                <a:ext cx="5879623" cy="8646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𝑡</m:t>
                              </m:r>
                            </m:e>
                          </m:acc>
                        </m:e>
                        <m:sub>
                          <m:r>
                            <a:rPr lang="en-US" sz="3200" b="0" i="1" smtClean="0">
                              <a:latin typeface="Cambria Math" panose="02040503050406030204" pitchFamily="18" charset="0"/>
                            </a:rPr>
                            <m:t>𝑖</m:t>
                          </m:r>
                        </m:sub>
                        <m:sup/>
                      </m:sSubSup>
                      <m:r>
                        <a:rPr lang="en-US" sz="3200" b="0" i="1" smtClean="0">
                          <a:latin typeface="Cambria Math" panose="02040503050406030204" pitchFamily="18" charset="0"/>
                          <a:ea typeface="Cambria Math" panose="02040503050406030204" pitchFamily="18" charset="0"/>
                        </a:rPr>
                        <m:t>≈</m:t>
                      </m:r>
                      <m:limLow>
                        <m:limLowPr>
                          <m:ctrlPr>
                            <a:rPr lang="en-US" sz="3200" i="1">
                              <a:latin typeface="Cambria Math" panose="02040503050406030204" pitchFamily="18" charset="0"/>
                            </a:rPr>
                          </m:ctrlPr>
                        </m:limLowPr>
                        <m:e>
                          <m:r>
                            <m:rPr>
                              <m:sty m:val="p"/>
                            </m:rPr>
                            <a:rPr lang="en-US" sz="3200">
                              <a:latin typeface="Cambria Math" panose="02040503050406030204" pitchFamily="18" charset="0"/>
                            </a:rPr>
                            <m:t>argmax</m:t>
                          </m:r>
                        </m:e>
                        <m:li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𝑖</m:t>
                              </m:r>
                            </m:sub>
                          </m:sSub>
                        </m:lim>
                      </m:limLow>
                      <m:r>
                        <a:rPr lang="en-US" sz="3200" b="0" i="1" smtClean="0">
                          <a:latin typeface="Cambria Math" panose="02040503050406030204" pitchFamily="18" charset="0"/>
                        </a:rPr>
                        <m:t> </m:t>
                      </m:r>
                      <m:r>
                        <a:rPr lang="en-US" sz="3200" i="1">
                          <a:latin typeface="Cambria Math" panose="02040503050406030204" pitchFamily="18" charset="0"/>
                          <a:ea typeface="Cambria Math" panose="02040503050406030204" pitchFamily="18" charset="0"/>
                        </a:rPr>
                        <m:t>𝑃</m:t>
                      </m:r>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𝑖</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𝑤</m:t>
                          </m:r>
                        </m:e>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𝑘</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𝑤</m:t>
                          </m:r>
                        </m:e>
                        <m:sub>
                          <m: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𝑘</m:t>
                          </m:r>
                        </m:sub>
                      </m:sSub>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5" name="TextBox 4">
                <a:extLst>
                  <a:ext uri="{FF2B5EF4-FFF2-40B4-BE49-F238E27FC236}">
                    <a16:creationId xmlns:a16="http://schemas.microsoft.com/office/drawing/2014/main" id="{48E87F13-7BD5-2343-83CA-ADAABACCE537}"/>
                  </a:ext>
                </a:extLst>
              </p:cNvPr>
              <p:cNvSpPr txBox="1">
                <a:spLocks noRot="1" noChangeAspect="1" noMove="1" noResize="1" noEditPoints="1" noAdjustHandles="1" noChangeArrowheads="1" noChangeShapeType="1" noTextEdit="1"/>
              </p:cNvSpPr>
              <p:nvPr/>
            </p:nvSpPr>
            <p:spPr>
              <a:xfrm>
                <a:off x="2971009" y="4114800"/>
                <a:ext cx="5879623" cy="864660"/>
              </a:xfrm>
              <a:prstGeom prst="rect">
                <a:avLst/>
              </a:prstGeom>
              <a:blipFill>
                <a:blip r:embed="rId3"/>
                <a:stretch>
                  <a:fillRect l="-1940" t="-8824" r="-431" b="-8824"/>
                </a:stretch>
              </a:blipFill>
            </p:spPr>
            <p:txBody>
              <a:bodyPr/>
              <a:lstStyle/>
              <a:p>
                <a:r>
                  <a:rPr lang="en-IT">
                    <a:noFill/>
                  </a:rPr>
                  <a:t> </a:t>
                </a:r>
              </a:p>
            </p:txBody>
          </p:sp>
        </mc:Fallback>
      </mc:AlternateContent>
      <p:sp>
        <p:nvSpPr>
          <p:cNvPr id="6" name="Left Brace 5">
            <a:extLst>
              <a:ext uri="{FF2B5EF4-FFF2-40B4-BE49-F238E27FC236}">
                <a16:creationId xmlns:a16="http://schemas.microsoft.com/office/drawing/2014/main" id="{D81B5B6B-0EBF-5744-A387-3654BB83684B}"/>
              </a:ext>
            </a:extLst>
          </p:cNvPr>
          <p:cNvSpPr/>
          <p:nvPr/>
        </p:nvSpPr>
        <p:spPr bwMode="auto">
          <a:xfrm rot="5400000">
            <a:off x="6621273" y="1387363"/>
            <a:ext cx="364373" cy="1392483"/>
          </a:xfrm>
          <a:prstGeom prst="leftBrace">
            <a:avLst>
              <a:gd name="adj1" fmla="val 8333"/>
              <a:gd name="adj2" fmla="val 47015"/>
            </a:avLst>
          </a:prstGeom>
          <a:noFill/>
          <a:ln w="28575"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T"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7F725B07-E487-C344-A857-E94BAFF4CC01}"/>
              </a:ext>
            </a:extLst>
          </p:cNvPr>
          <p:cNvSpPr txBox="1"/>
          <p:nvPr/>
        </p:nvSpPr>
        <p:spPr>
          <a:xfrm>
            <a:off x="6096000" y="1504890"/>
            <a:ext cx="1535218" cy="400110"/>
          </a:xfrm>
          <a:prstGeom prst="rect">
            <a:avLst/>
          </a:prstGeom>
          <a:noFill/>
        </p:spPr>
        <p:txBody>
          <a:bodyPr wrap="square" rtlCol="0">
            <a:spAutoFit/>
          </a:bodyPr>
          <a:lstStyle/>
          <a:p>
            <a:pPr algn="ctr"/>
            <a:r>
              <a:rPr lang="en-IT" sz="2000" dirty="0"/>
              <a:t>emission</a:t>
            </a:r>
          </a:p>
        </p:txBody>
      </p:sp>
      <p:sp>
        <p:nvSpPr>
          <p:cNvPr id="8" name="Left Brace 7">
            <a:extLst>
              <a:ext uri="{FF2B5EF4-FFF2-40B4-BE49-F238E27FC236}">
                <a16:creationId xmlns:a16="http://schemas.microsoft.com/office/drawing/2014/main" id="{F0AB47E4-5FF8-5C41-B6B1-8114E463CE2B}"/>
              </a:ext>
            </a:extLst>
          </p:cNvPr>
          <p:cNvSpPr/>
          <p:nvPr/>
        </p:nvSpPr>
        <p:spPr bwMode="auto">
          <a:xfrm rot="5400000">
            <a:off x="8166307" y="1289199"/>
            <a:ext cx="353817" cy="1601566"/>
          </a:xfrm>
          <a:prstGeom prst="leftBrace">
            <a:avLst>
              <a:gd name="adj1" fmla="val 8333"/>
              <a:gd name="adj2" fmla="val 47015"/>
            </a:avLst>
          </a:prstGeom>
          <a:noFill/>
          <a:ln w="28575"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T" sz="2400" b="1" i="0" u="none" strike="noStrike" cap="none" normalizeH="0" baseline="0" dirty="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A62E77F9-A690-3340-B19D-C7E8623244C8}"/>
              </a:ext>
            </a:extLst>
          </p:cNvPr>
          <p:cNvSpPr txBox="1"/>
          <p:nvPr/>
        </p:nvSpPr>
        <p:spPr>
          <a:xfrm>
            <a:off x="7542434" y="1504890"/>
            <a:ext cx="1308198" cy="400110"/>
          </a:xfrm>
          <a:prstGeom prst="rect">
            <a:avLst/>
          </a:prstGeom>
          <a:noFill/>
        </p:spPr>
        <p:txBody>
          <a:bodyPr wrap="square" rtlCol="0">
            <a:spAutoFit/>
          </a:bodyPr>
          <a:lstStyle/>
          <a:p>
            <a:pPr algn="ctr"/>
            <a:r>
              <a:rPr lang="en-IT" sz="2000" dirty="0"/>
              <a:t>transition</a:t>
            </a:r>
          </a:p>
        </p:txBody>
      </p:sp>
    </p:spTree>
    <p:extLst>
      <p:ext uri="{BB962C8B-B14F-4D97-AF65-F5344CB8AC3E}">
        <p14:creationId xmlns:p14="http://schemas.microsoft.com/office/powerpoint/2010/main" val="251573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6055-76F6-4F1A-8A04-72D2819373BD}"/>
              </a:ext>
            </a:extLst>
          </p:cNvPr>
          <p:cNvSpPr>
            <a:spLocks noGrp="1"/>
          </p:cNvSpPr>
          <p:nvPr>
            <p:ph type="title"/>
          </p:nvPr>
        </p:nvSpPr>
        <p:spPr/>
        <p:txBody>
          <a:bodyPr/>
          <a:lstStyle/>
          <a:p>
            <a:pPr eaLnBrk="1" hangingPunct="1"/>
            <a:r>
              <a:rPr lang="en-US" altLang="it-IT" dirty="0"/>
              <a:t>Logistic Regression</a:t>
            </a:r>
          </a:p>
        </p:txBody>
      </p:sp>
      <p:sp>
        <p:nvSpPr>
          <p:cNvPr id="4" name="Text Placeholder 3">
            <a:extLst>
              <a:ext uri="{FF2B5EF4-FFF2-40B4-BE49-F238E27FC236}">
                <a16:creationId xmlns:a16="http://schemas.microsoft.com/office/drawing/2014/main" id="{58AF8787-1A35-5149-9A5A-B5F658669D98}"/>
              </a:ext>
            </a:extLst>
          </p:cNvPr>
          <p:cNvSpPr>
            <a:spLocks noGrp="1"/>
          </p:cNvSpPr>
          <p:nvPr>
            <p:ph type="body" sz="quarter" idx="10"/>
          </p:nvPr>
        </p:nvSpPr>
        <p:spPr/>
        <p:txBody>
          <a:bodyPr/>
          <a:lstStyle/>
          <a:p>
            <a:r>
              <a:rPr lang="en-GB" b="1" dirty="0"/>
              <a:t>Estimating the weights</a:t>
            </a:r>
            <a:endParaRPr lang="en-IT" b="1" dirty="0"/>
          </a:p>
        </p:txBody>
      </p:sp>
      <p:sp>
        <p:nvSpPr>
          <p:cNvPr id="5" name="Text Placeholder 4">
            <a:extLst>
              <a:ext uri="{FF2B5EF4-FFF2-40B4-BE49-F238E27FC236}">
                <a16:creationId xmlns:a16="http://schemas.microsoft.com/office/drawing/2014/main" id="{47C4A691-2C13-C942-BF18-2AE79398D421}"/>
              </a:ext>
            </a:extLst>
          </p:cNvPr>
          <p:cNvSpPr>
            <a:spLocks noGrp="1"/>
          </p:cNvSpPr>
          <p:nvPr>
            <p:ph type="body" sz="quarter" idx="11"/>
          </p:nvPr>
        </p:nvSpPr>
        <p:spPr/>
        <p:txBody>
          <a:bodyPr/>
          <a:lstStyle/>
          <a:p>
            <a:r>
              <a:rPr lang="en-IT" b="1" dirty="0"/>
              <a:t>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77C256D-2F67-4FBA-978F-8A26A54EA732}"/>
                  </a:ext>
                </a:extLst>
              </p:cNvPr>
              <p:cNvSpPr>
                <a:spLocks noGrp="1"/>
              </p:cNvSpPr>
              <p:nvPr>
                <p:ph sz="half"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sup>
                          </m:sSup>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sup>
                              </m:sSup>
                            </m:e>
                          </m:nary>
                        </m:den>
                      </m:f>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softmax</m:t>
                              </m:r>
                            </m:e>
                            <m:lim>
                              <m:r>
                                <a:rPr lang="en-US" i="1">
                                  <a:latin typeface="Cambria Math" panose="02040503050406030204" pitchFamily="18" charset="0"/>
                                </a:rPr>
                                <m:t>𝑗</m:t>
                              </m:r>
                            </m:lim>
                          </m:limLow>
                        </m:fNa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e>
                      </m:func>
                    </m:oMath>
                  </m:oMathPara>
                </a14:m>
                <a:endParaRPr lang="en-US" altLang="it-IT" dirty="0"/>
              </a:p>
              <a:p>
                <a:pPr marL="0" indent="0">
                  <a:buNone/>
                </a:pPr>
                <a:r>
                  <a:rPr lang="en-US" altLang="it-IT" dirty="0"/>
                  <a:t>Represent input </a:t>
                </a:r>
                <a:r>
                  <a:rPr lang="en-US" altLang="it-IT" i="1" dirty="0">
                    <a:latin typeface="+mj-lt"/>
                  </a:rPr>
                  <a:t>x</a:t>
                </a:r>
                <a:r>
                  <a:rPr lang="en-US" altLang="it-IT" dirty="0"/>
                  <a:t> as a vector of features </a:t>
                </a:r>
                <a:r>
                  <a:rPr lang="en-US" altLang="it-IT" i="1" dirty="0">
                    <a:latin typeface="+mj-lt"/>
                  </a:rPr>
                  <a:t>f</a:t>
                </a:r>
                <a:r>
                  <a:rPr lang="en-US" altLang="it-IT" i="1" baseline="-25000" dirty="0">
                    <a:latin typeface="+mj-lt"/>
                  </a:rPr>
                  <a:t>i</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sup>
                          </m:sSup>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sup>
                              </m:sSup>
                            </m:e>
                          </m:nary>
                        </m:den>
                      </m:f>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softmax</m:t>
                              </m:r>
                            </m:e>
                            <m:lim>
                              <m:r>
                                <a:rPr lang="en-US" i="1">
                                  <a:latin typeface="Cambria Math" panose="02040503050406030204" pitchFamily="18" charset="0"/>
                                </a:rPr>
                                <m:t>𝑗</m:t>
                              </m:r>
                            </m:lim>
                          </m:limLow>
                        </m:fNa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e>
                      </m:func>
                    </m:oMath>
                  </m:oMathPara>
                </a14:m>
                <a:endParaRPr lang="en-US" altLang="it-IT" i="1" baseline="-25000" dirty="0">
                  <a:latin typeface="+mj-lt"/>
                </a:endParaRPr>
              </a:p>
            </p:txBody>
          </p:sp>
        </mc:Choice>
        <mc:Fallback>
          <p:sp>
            <p:nvSpPr>
              <p:cNvPr id="3" name="Content Placeholder 2">
                <a:extLst>
                  <a:ext uri="{FF2B5EF4-FFF2-40B4-BE49-F238E27FC236}">
                    <a16:creationId xmlns:a16="http://schemas.microsoft.com/office/drawing/2014/main" id="{E77C256D-2F67-4FBA-978F-8A26A54EA732}"/>
                  </a:ext>
                </a:extLst>
              </p:cNvPr>
              <p:cNvSpPr>
                <a:spLocks noGrp="1" noRot="1" noChangeAspect="1" noMove="1" noResize="1" noEditPoints="1" noAdjustHandles="1" noChangeArrowheads="1" noChangeShapeType="1" noTextEdit="1"/>
              </p:cNvSpPr>
              <p:nvPr>
                <p:ph sz="half" idx="1"/>
              </p:nvPr>
            </p:nvSpPr>
            <p:spPr>
              <a:blipFill>
                <a:blip r:embed="rId2"/>
                <a:stretch>
                  <a:fillRect l="-1837" t="-3900"/>
                </a:stretch>
              </a:blipFill>
            </p:spPr>
            <p:txBody>
              <a:bodyPr/>
              <a:lstStyle/>
              <a:p>
                <a:r>
                  <a:rPr lang="en-IT">
                    <a:noFill/>
                  </a:rPr>
                  <a:t> </a:t>
                </a:r>
              </a:p>
            </p:txBody>
          </p:sp>
        </mc:Fallback>
      </mc:AlternateContent>
      <p:sp>
        <p:nvSpPr>
          <p:cNvPr id="6" name="Content Placeholder 5">
            <a:extLst>
              <a:ext uri="{FF2B5EF4-FFF2-40B4-BE49-F238E27FC236}">
                <a16:creationId xmlns:a16="http://schemas.microsoft.com/office/drawing/2014/main" id="{2135A927-B85F-A04C-BD11-1653C97F1101}"/>
              </a:ext>
            </a:extLst>
          </p:cNvPr>
          <p:cNvSpPr>
            <a:spLocks noGrp="1"/>
          </p:cNvSpPr>
          <p:nvPr>
            <p:ph sz="half" idx="12"/>
          </p:nvPr>
        </p:nvSpPr>
        <p:spPr/>
        <p:txBody>
          <a:bodyPr/>
          <a:lstStyle/>
          <a:p>
            <a:r>
              <a:rPr lang="en-US" altLang="it-IT" dirty="0"/>
              <a:t>Gradient Iterative Scaling</a:t>
            </a:r>
          </a:p>
          <a:p>
            <a:endParaRPr lang="en-IT" dirty="0"/>
          </a:p>
        </p:txBody>
      </p:sp>
    </p:spTree>
    <p:extLst>
      <p:ext uri="{BB962C8B-B14F-4D97-AF65-F5344CB8AC3E}">
        <p14:creationId xmlns:p14="http://schemas.microsoft.com/office/powerpoint/2010/main" val="316006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7FD64BB-1B42-40FB-8CB0-FB140DE7321D}"/>
              </a:ext>
            </a:extLst>
          </p:cNvPr>
          <p:cNvSpPr>
            <a:spLocks noGrp="1"/>
          </p:cNvSpPr>
          <p:nvPr>
            <p:ph type="title"/>
          </p:nvPr>
        </p:nvSpPr>
        <p:spPr>
          <a:xfrm>
            <a:off x="2209800" y="0"/>
            <a:ext cx="7772400" cy="762000"/>
          </a:xfrm>
        </p:spPr>
        <p:txBody>
          <a:bodyPr/>
          <a:lstStyle/>
          <a:p>
            <a:pPr eaLnBrk="1" hangingPunct="1"/>
            <a:r>
              <a:rPr lang="en-US" altLang="it-IT" sz="4800"/>
              <a:t>Features</a:t>
            </a:r>
          </a:p>
        </p:txBody>
      </p:sp>
      <p:pic>
        <p:nvPicPr>
          <p:cNvPr id="46082" name="Picture 3" descr="un 6.8.jpg">
            <a:extLst>
              <a:ext uri="{FF2B5EF4-FFF2-40B4-BE49-F238E27FC236}">
                <a16:creationId xmlns:a16="http://schemas.microsoft.com/office/drawing/2014/main" id="{9924EE82-5C25-4884-980F-84B484869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un 6.9.jpg">
            <a:extLst>
              <a:ext uri="{FF2B5EF4-FFF2-40B4-BE49-F238E27FC236}">
                <a16:creationId xmlns:a16="http://schemas.microsoft.com/office/drawing/2014/main" id="{297FA141-541C-422A-B611-0A5AFC2AD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31950"/>
            <a:ext cx="44577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un 6.10.jpg">
            <a:extLst>
              <a:ext uri="{FF2B5EF4-FFF2-40B4-BE49-F238E27FC236}">
                <a16:creationId xmlns:a16="http://schemas.microsoft.com/office/drawing/2014/main" id="{2C2B24A4-7786-4DCF-9A56-CE5FE69BA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60769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un 6.11.jpg">
            <a:extLst>
              <a:ext uri="{FF2B5EF4-FFF2-40B4-BE49-F238E27FC236}">
                <a16:creationId xmlns:a16="http://schemas.microsoft.com/office/drawing/2014/main" id="{DF0525AB-B51E-4616-A501-3311166DAF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4070350"/>
            <a:ext cx="47482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un 6.12.jpg">
            <a:extLst>
              <a:ext uri="{FF2B5EF4-FFF2-40B4-BE49-F238E27FC236}">
                <a16:creationId xmlns:a16="http://schemas.microsoft.com/office/drawing/2014/main" id="{F641F840-C9F7-4E32-A218-5F1421D592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718176"/>
            <a:ext cx="8915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286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CA6D-4159-2246-B559-B32FAF5521CE}"/>
              </a:ext>
            </a:extLst>
          </p:cNvPr>
          <p:cNvSpPr>
            <a:spLocks noGrp="1"/>
          </p:cNvSpPr>
          <p:nvPr>
            <p:ph type="title"/>
          </p:nvPr>
        </p:nvSpPr>
        <p:spPr/>
        <p:txBody>
          <a:bodyPr/>
          <a:lstStyle/>
          <a:p>
            <a:r>
              <a:rPr lang="en-IT" dirty="0"/>
              <a:t>POS Classifier in Keras</a:t>
            </a:r>
          </a:p>
        </p:txBody>
      </p:sp>
      <p:sp>
        <p:nvSpPr>
          <p:cNvPr id="3" name="Content Placeholder 2">
            <a:extLst>
              <a:ext uri="{FF2B5EF4-FFF2-40B4-BE49-F238E27FC236}">
                <a16:creationId xmlns:a16="http://schemas.microsoft.com/office/drawing/2014/main" id="{93151D81-5B97-6344-BF75-5B9156EEC325}"/>
              </a:ext>
            </a:extLst>
          </p:cNvPr>
          <p:cNvSpPr>
            <a:spLocks noGrp="1"/>
          </p:cNvSpPr>
          <p:nvPr>
            <p:ph idx="1"/>
          </p:nvPr>
        </p:nvSpPr>
        <p:spPr/>
        <p:txBody>
          <a:bodyPr/>
          <a:lstStyle/>
          <a:p>
            <a:r>
              <a:rPr lang="en-IT" dirty="0"/>
              <a:t>See notebook:</a:t>
            </a:r>
          </a:p>
          <a:p>
            <a:pPr lvl="1"/>
            <a:r>
              <a:rPr lang="en-GB" dirty="0"/>
              <a:t>http://attardi-4.di.unipi.it:8000/hub/user-redirect/lab/tree/HLT/POS%20Tagging.ipynb</a:t>
            </a:r>
            <a:endParaRPr lang="en-IT" dirty="0"/>
          </a:p>
        </p:txBody>
      </p:sp>
    </p:spTree>
    <p:extLst>
      <p:ext uri="{BB962C8B-B14F-4D97-AF65-F5344CB8AC3E}">
        <p14:creationId xmlns:p14="http://schemas.microsoft.com/office/powerpoint/2010/main" val="707027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DC2D12-9AC2-41E6-A854-FC8E1F47147C}"/>
              </a:ext>
            </a:extLst>
          </p:cNvPr>
          <p:cNvSpPr>
            <a:spLocks noGrp="1"/>
          </p:cNvSpPr>
          <p:nvPr>
            <p:ph type="ctrTitle" sz="quarter"/>
          </p:nvPr>
        </p:nvSpPr>
        <p:spPr/>
        <p:txBody>
          <a:bodyPr/>
          <a:lstStyle/>
          <a:p>
            <a:pPr eaLnBrk="1" hangingPunct="1"/>
            <a:r>
              <a:rPr lang="en-US" altLang="it-IT" dirty="0"/>
              <a:t>Why classifiers are not as good as sequence models</a:t>
            </a:r>
          </a:p>
        </p:txBody>
      </p:sp>
      <p:sp>
        <p:nvSpPr>
          <p:cNvPr id="5" name="Subtitle 4">
            <a:extLst>
              <a:ext uri="{FF2B5EF4-FFF2-40B4-BE49-F238E27FC236}">
                <a16:creationId xmlns:a16="http://schemas.microsoft.com/office/drawing/2014/main" id="{A66562EE-B8DF-4144-BCEC-03B2B473EE76}"/>
              </a:ext>
            </a:extLst>
          </p:cNvPr>
          <p:cNvSpPr>
            <a:spLocks noGrp="1"/>
          </p:cNvSpPr>
          <p:nvPr>
            <p:ph type="subTitle" sz="quarter" idx="1"/>
          </p:nvPr>
        </p:nvSpPr>
        <p:spPr/>
        <p:txBody>
          <a:bodyPr/>
          <a:lstStyle/>
          <a:p>
            <a:pPr eaLnBrk="1" hangingPunct="1">
              <a:defRPr/>
            </a:pPr>
            <a:endParaRPr lang="en-US">
              <a:ea typeface="+mn-ea"/>
              <a:cs typeface="+mn-cs"/>
            </a:endParaRPr>
          </a:p>
        </p:txBody>
      </p:sp>
    </p:spTree>
    <p:extLst>
      <p:ext uri="{BB962C8B-B14F-4D97-AF65-F5344CB8AC3E}">
        <p14:creationId xmlns:p14="http://schemas.microsoft.com/office/powerpoint/2010/main" val="828168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3B4D3ADB-004A-4890-B362-154C307B07F4}"/>
              </a:ext>
            </a:extLst>
          </p:cNvPr>
          <p:cNvSpPr>
            <a:spLocks noGrp="1" noChangeArrowheads="1"/>
          </p:cNvSpPr>
          <p:nvPr>
            <p:ph type="title"/>
          </p:nvPr>
        </p:nvSpPr>
        <p:spPr>
          <a:xfrm>
            <a:off x="1676400" y="0"/>
            <a:ext cx="8991600" cy="762000"/>
          </a:xfrm>
        </p:spPr>
        <p:txBody>
          <a:bodyPr>
            <a:normAutofit/>
          </a:bodyPr>
          <a:lstStyle/>
          <a:p>
            <a:pPr eaLnBrk="1" hangingPunct="1"/>
            <a:r>
              <a:rPr lang="en-US" altLang="it-IT" sz="4000" dirty="0"/>
              <a:t>Problems with using Classifiers for Sequence Labeling</a:t>
            </a:r>
          </a:p>
        </p:txBody>
      </p:sp>
      <p:sp>
        <p:nvSpPr>
          <p:cNvPr id="131076" name="Rectangle 3">
            <a:extLst>
              <a:ext uri="{FF2B5EF4-FFF2-40B4-BE49-F238E27FC236}">
                <a16:creationId xmlns:a16="http://schemas.microsoft.com/office/drawing/2014/main" id="{CEF9C9AE-1DA4-4F91-8BF9-DD0ACAF37975}"/>
              </a:ext>
            </a:extLst>
          </p:cNvPr>
          <p:cNvSpPr>
            <a:spLocks noGrp="1" noChangeArrowheads="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rPr>
              <a:t>It is not easy to integrate information from hidden labels on both sides</a:t>
            </a:r>
          </a:p>
          <a:p>
            <a:pPr eaLnBrk="1" hangingPunct="1">
              <a:buFont typeface="Wingdings" charset="0"/>
              <a:buChar char="l"/>
              <a:defRPr/>
            </a:pPr>
            <a:r>
              <a:rPr lang="en-US" dirty="0">
                <a:effectLst>
                  <a:outerShdw blurRad="38100" dist="38100" dir="2700000" algn="tl">
                    <a:srgbClr val="DDDDDD"/>
                  </a:outerShdw>
                </a:effectLst>
                <a:ea typeface="ＭＳ Ｐゴシック" charset="0"/>
              </a:rPr>
              <a:t>We make a hard decision on </a:t>
            </a:r>
            <a:r>
              <a:rPr lang="en-US" b="1" dirty="0">
                <a:solidFill>
                  <a:srgbClr val="C00000"/>
                </a:solidFill>
                <a:effectLst>
                  <a:outerShdw blurRad="38100" dist="38100" dir="2700000" algn="tl">
                    <a:srgbClr val="DDDDDD"/>
                  </a:outerShdw>
                </a:effectLst>
                <a:ea typeface="ＭＳ Ｐゴシック" charset="0"/>
              </a:rPr>
              <a:t>each token</a:t>
            </a:r>
          </a:p>
          <a:p>
            <a:pPr lvl="1" eaLnBrk="1" hangingPunct="1">
              <a:buFont typeface="Wingdings" charset="0"/>
              <a:buChar char="§"/>
              <a:defRPr/>
            </a:pPr>
            <a:r>
              <a:rPr lang="en-US" sz="2400" dirty="0">
                <a:ea typeface="ＭＳ Ｐゴシック" charset="0"/>
              </a:rPr>
              <a:t>We should rather choose a </a:t>
            </a:r>
            <a:r>
              <a:rPr lang="en-US" sz="2400" b="1" dirty="0">
                <a:solidFill>
                  <a:srgbClr val="C00000"/>
                </a:solidFill>
                <a:ea typeface="ＭＳ Ｐゴシック" charset="0"/>
              </a:rPr>
              <a:t>global optimum</a:t>
            </a:r>
          </a:p>
          <a:p>
            <a:pPr lvl="1" eaLnBrk="1" hangingPunct="1">
              <a:buFont typeface="Wingdings" charset="0"/>
              <a:buChar char="§"/>
              <a:defRPr/>
            </a:pPr>
            <a:r>
              <a:rPr lang="en-US" sz="2400" dirty="0">
                <a:ea typeface="ＭＳ Ｐゴシック" charset="0"/>
              </a:rPr>
              <a:t>The best labeling for the whole sequence</a:t>
            </a:r>
          </a:p>
          <a:p>
            <a:pPr lvl="1" eaLnBrk="1" hangingPunct="1">
              <a:buFont typeface="Wingdings" charset="0"/>
              <a:buChar char="§"/>
              <a:defRPr/>
            </a:pPr>
            <a:r>
              <a:rPr lang="en-US" sz="2400" dirty="0">
                <a:ea typeface="ＭＳ Ｐゴシック" charset="0"/>
              </a:rPr>
              <a:t>Keeping each local decision as just a probability, not a hard decision</a:t>
            </a:r>
          </a:p>
        </p:txBody>
      </p:sp>
    </p:spTree>
    <p:extLst>
      <p:ext uri="{BB962C8B-B14F-4D97-AF65-F5344CB8AC3E}">
        <p14:creationId xmlns:p14="http://schemas.microsoft.com/office/powerpoint/2010/main" val="349019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AFB1559F-C4BD-4286-A338-B0FB109389B2}"/>
              </a:ext>
            </a:extLst>
          </p:cNvPr>
          <p:cNvSpPr>
            <a:spLocks noGrp="1" noChangeArrowheads="1"/>
          </p:cNvSpPr>
          <p:nvPr>
            <p:ph type="title"/>
          </p:nvPr>
        </p:nvSpPr>
        <p:spPr/>
        <p:txBody>
          <a:bodyPr/>
          <a:lstStyle/>
          <a:p>
            <a:pPr eaLnBrk="1" hangingPunct="1"/>
            <a:r>
              <a:rPr lang="en-US" altLang="it-IT"/>
              <a:t>Probabilistic Sequence Models</a:t>
            </a:r>
          </a:p>
        </p:txBody>
      </p:sp>
      <p:sp>
        <p:nvSpPr>
          <p:cNvPr id="133124" name="Rectangle 3">
            <a:extLst>
              <a:ext uri="{FF2B5EF4-FFF2-40B4-BE49-F238E27FC236}">
                <a16:creationId xmlns:a16="http://schemas.microsoft.com/office/drawing/2014/main" id="{247C15F1-3E73-49C7-80D5-3917F37E948A}"/>
              </a:ext>
            </a:extLst>
          </p:cNvPr>
          <p:cNvSpPr>
            <a:spLocks noGrp="1" noChangeArrowheads="1"/>
          </p:cNvSpPr>
          <p:nvPr>
            <p:ph idx="1"/>
          </p:nvPr>
        </p:nvSpPr>
        <p:spPr/>
        <p:txBody>
          <a:bodyPr>
            <a:normAutofit/>
          </a:bodyPr>
          <a:lstStyle/>
          <a:p>
            <a:pPr eaLnBrk="1" hangingPunct="1">
              <a:defRPr/>
            </a:pPr>
            <a:r>
              <a:rPr lang="en-US" sz="3200" dirty="0"/>
              <a:t>Probabilistic sequence models allow integrating uncertainty over multiple, interdependent classifications and collectively determine the most likely global assignment</a:t>
            </a:r>
          </a:p>
          <a:p>
            <a:pPr eaLnBrk="1" hangingPunct="1">
              <a:defRPr/>
            </a:pPr>
            <a:r>
              <a:rPr lang="en-US" sz="3200" dirty="0"/>
              <a:t>Common approaches</a:t>
            </a:r>
          </a:p>
          <a:p>
            <a:pPr lvl="1" eaLnBrk="1" hangingPunct="1">
              <a:defRPr/>
            </a:pPr>
            <a:r>
              <a:rPr lang="en-US" sz="2800" dirty="0">
                <a:ea typeface="ＭＳ Ｐゴシック" charset="0"/>
              </a:rPr>
              <a:t>Hidden Markov Model  (HMM)</a:t>
            </a:r>
          </a:p>
          <a:p>
            <a:pPr lvl="1" eaLnBrk="1" hangingPunct="1">
              <a:defRPr/>
            </a:pPr>
            <a:r>
              <a:rPr lang="en-US" sz="2800" dirty="0">
                <a:ea typeface="ＭＳ Ｐゴシック" charset="0"/>
              </a:rPr>
              <a:t>Conditional Random Field (CRF)</a:t>
            </a:r>
          </a:p>
          <a:p>
            <a:pPr lvl="1" eaLnBrk="1" hangingPunct="1">
              <a:defRPr/>
            </a:pPr>
            <a:r>
              <a:rPr lang="en-US" sz="2800" dirty="0">
                <a:ea typeface="ＭＳ Ｐゴシック" charset="0"/>
              </a:rPr>
              <a:t>Maximum Entropy Markov Model (MEMM) is a simplified version of CRF</a:t>
            </a:r>
          </a:p>
          <a:p>
            <a:pPr lvl="1" eaLnBrk="1" hangingPunct="1">
              <a:defRPr/>
            </a:pPr>
            <a:r>
              <a:rPr lang="en-US" sz="2800">
                <a:ea typeface="ＭＳ Ｐゴシック" charset="0"/>
              </a:rPr>
              <a:t>Recurrent </a:t>
            </a:r>
            <a:r>
              <a:rPr lang="en-US" sz="2800" dirty="0">
                <a:ea typeface="ＭＳ Ｐゴシック" charset="0"/>
              </a:rPr>
              <a:t>Neural </a:t>
            </a:r>
            <a:r>
              <a:rPr lang="en-US" sz="2800">
                <a:ea typeface="ＭＳ Ｐゴシック" charset="0"/>
              </a:rPr>
              <a:t>Networks (RNN</a:t>
            </a:r>
            <a:r>
              <a:rPr lang="en-US" sz="2800" dirty="0">
                <a:ea typeface="ＭＳ Ｐゴシック" charset="0"/>
              </a:rPr>
              <a:t>)</a:t>
            </a:r>
          </a:p>
        </p:txBody>
      </p:sp>
    </p:spTree>
    <p:extLst>
      <p:ext uri="{BB962C8B-B14F-4D97-AF65-F5344CB8AC3E}">
        <p14:creationId xmlns:p14="http://schemas.microsoft.com/office/powerpoint/2010/main" val="1756744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6F48-9AE3-41F8-8F43-2AF92A2BD60A}"/>
              </a:ext>
            </a:extLst>
          </p:cNvPr>
          <p:cNvSpPr>
            <a:spLocks noGrp="1"/>
          </p:cNvSpPr>
          <p:nvPr>
            <p:ph type="title"/>
          </p:nvPr>
        </p:nvSpPr>
        <p:spPr/>
        <p:txBody>
          <a:bodyPr/>
          <a:lstStyle/>
          <a:p>
            <a:r>
              <a:rPr lang="en-US" dirty="0"/>
              <a:t>Maximum Entropy Markov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959873-7EF9-4B0D-9657-425449AFBBC3}"/>
                  </a:ext>
                </a:extLst>
              </p:cNvPr>
              <p:cNvSpPr>
                <a:spLocks noGrp="1"/>
              </p:cNvSpPr>
              <p:nvPr>
                <p:ph idx="1"/>
              </p:nvPr>
            </p:nvSpPr>
            <p:spPr>
              <a:xfrm>
                <a:off x="1676400" y="1239920"/>
                <a:ext cx="9601200" cy="5294235"/>
              </a:xfrm>
            </p:spPr>
            <p:txBody>
              <a:bodyPr/>
              <a:lstStyle/>
              <a:p>
                <a:r>
                  <a:rPr lang="en-US" dirty="0">
                    <a:effectLst/>
                  </a:rPr>
                  <a:t> An MEMM is a </a:t>
                </a:r>
                <a:r>
                  <a:rPr lang="en-US" dirty="0">
                    <a:effectLst/>
                    <a:hlinkClick r:id="rId2" tooltip="Discriminative model"/>
                  </a:rPr>
                  <a:t>discriminative model</a:t>
                </a:r>
                <a:r>
                  <a:rPr lang="en-US" dirty="0">
                    <a:effectLst/>
                  </a:rPr>
                  <a:t> that extends a standard </a:t>
                </a:r>
                <a:r>
                  <a:rPr lang="en-US" dirty="0">
                    <a:effectLst/>
                    <a:hlinkClick r:id="rId3" tooltip="Maximum entropy classifier"/>
                  </a:rPr>
                  <a:t>maximum entropy classifier</a:t>
                </a:r>
                <a:r>
                  <a:rPr lang="en-US" dirty="0">
                    <a:effectLst/>
                  </a:rPr>
                  <a:t> by assuming that the unknown values to be learnt are connected in a </a:t>
                </a:r>
                <a:r>
                  <a:rPr lang="en-US" dirty="0">
                    <a:effectLst/>
                    <a:hlinkClick r:id="rId4" tooltip="Markov chain"/>
                  </a:rPr>
                  <a:t>Markov chain</a:t>
                </a:r>
                <a:r>
                  <a:rPr lang="en-US" dirty="0">
                    <a:effectLst/>
                  </a:rPr>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sub>
                        <m:sup>
                          <m:r>
                            <a:rPr lang="en-US" b="0" i="1" smtClean="0">
                              <a:latin typeface="Cambria Math" panose="02040503050406030204" pitchFamily="18" charset="0"/>
                            </a:rPr>
                            <m:t>𝑁</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nary>
                    </m:oMath>
                  </m:oMathPara>
                </a14:m>
                <a:endParaRPr lang="en-US" b="0" dirty="0"/>
              </a:p>
              <a:p>
                <a:r>
                  <a:rPr lang="en-US" dirty="0"/>
                  <a:t>the probability of a certain label </a:t>
                </a:r>
                <a:r>
                  <a:rPr lang="en-US" i="1" dirty="0">
                    <a:latin typeface="Cambria Math" panose="02040503050406030204" pitchFamily="18" charset="0"/>
                    <a:ea typeface="Cambria Math" panose="02040503050406030204" pitchFamily="18" charset="0"/>
                  </a:rPr>
                  <a:t>s</a:t>
                </a:r>
                <a:r>
                  <a:rPr lang="en-US" dirty="0"/>
                  <a:t> is modeled in the same way as a maximum entropy classifier: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𝑜</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p>
                              </m:sSup>
                            </m:e>
                          </m:nary>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softmax</m:t>
                              </m:r>
                            </m:e>
                            <m:lim>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lim>
                          </m:limLow>
                        </m:fName>
                        <m:e>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e>
                      </m:func>
                    </m:oMath>
                  </m:oMathPara>
                </a14:m>
                <a:endParaRPr lang="en-US" dirty="0"/>
              </a:p>
              <a:p>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a14:m>
                <a:r>
                  <a:rPr lang="en-US" dirty="0"/>
                  <a:t> is a vector of features and </a:t>
                </a:r>
                <a:r>
                  <a:rPr lang="en-US" i="1" dirty="0">
                    <a:latin typeface="Cambria Math" panose="02040503050406030204" pitchFamily="18" charset="0"/>
                    <a:ea typeface="Cambria Math" panose="02040503050406030204" pitchFamily="18" charset="0"/>
                  </a:rPr>
                  <a:t>w</a:t>
                </a:r>
                <a:r>
                  <a:rPr lang="en-US" dirty="0"/>
                  <a:t> are the corresponding weights</a:t>
                </a:r>
              </a:p>
            </p:txBody>
          </p:sp>
        </mc:Choice>
        <mc:Fallback xmlns="">
          <p:sp>
            <p:nvSpPr>
              <p:cNvPr id="3" name="Content Placeholder 2">
                <a:extLst>
                  <a:ext uri="{FF2B5EF4-FFF2-40B4-BE49-F238E27FC236}">
                    <a16:creationId xmlns:a16="http://schemas.microsoft.com/office/drawing/2014/main" id="{75959873-7EF9-4B0D-9657-425449AFBBC3}"/>
                  </a:ext>
                </a:extLst>
              </p:cNvPr>
              <p:cNvSpPr>
                <a:spLocks noGrp="1" noRot="1" noChangeAspect="1" noMove="1" noResize="1" noEditPoints="1" noAdjustHandles="1" noChangeArrowheads="1" noChangeShapeType="1" noTextEdit="1"/>
              </p:cNvSpPr>
              <p:nvPr>
                <p:ph idx="1"/>
              </p:nvPr>
            </p:nvSpPr>
            <p:spPr>
              <a:xfrm>
                <a:off x="1676400" y="1239920"/>
                <a:ext cx="9601200" cy="5294235"/>
              </a:xfrm>
              <a:blipFill>
                <a:blip r:embed="rId5"/>
                <a:stretch>
                  <a:fillRect l="-508" t="-921"/>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E6949E2C-608D-4919-9961-BDCC183D9074}"/>
              </a:ext>
            </a:extLst>
          </p:cNvPr>
          <p:cNvSpPr/>
          <p:nvPr/>
        </p:nvSpPr>
        <p:spPr bwMode="auto">
          <a:xfrm>
            <a:off x="9525000" y="2133600"/>
            <a:ext cx="2362200" cy="755003"/>
          </a:xfrm>
          <a:prstGeom prst="wedgeRoundRectCallout">
            <a:avLst>
              <a:gd name="adj1" fmla="val -52072"/>
              <a:gd name="adj2" fmla="val 66749"/>
              <a:gd name="adj3" fmla="val 16667"/>
            </a:avLst>
          </a:prstGeom>
          <a:solidFill>
            <a:schemeClr val="bg2">
              <a:lumMod val="40000"/>
              <a:lumOff val="60000"/>
            </a:schemeClr>
          </a:solidFill>
          <a:ln w="12700"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Chain Rule +</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Markov Assumption</a:t>
            </a: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291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290739E9-2662-415C-B4F8-38FFFF481C1B}"/>
              </a:ext>
            </a:extLst>
          </p:cNvPr>
          <p:cNvSpPr>
            <a:spLocks noGrp="1" noChangeArrowheads="1"/>
          </p:cNvSpPr>
          <p:nvPr>
            <p:ph type="title"/>
          </p:nvPr>
        </p:nvSpPr>
        <p:spPr/>
        <p:txBody>
          <a:bodyPr/>
          <a:lstStyle/>
          <a:p>
            <a:pPr eaLnBrk="1" hangingPunct="1"/>
            <a:r>
              <a:rPr lang="en-US" altLang="it-IT"/>
              <a:t>HMMs vs. MEMMs</a:t>
            </a:r>
          </a:p>
        </p:txBody>
      </p:sp>
      <p:pic>
        <p:nvPicPr>
          <p:cNvPr id="118786" name="Picture 3" descr="hmm1">
            <a:extLst>
              <a:ext uri="{FF2B5EF4-FFF2-40B4-BE49-F238E27FC236}">
                <a16:creationId xmlns:a16="http://schemas.microsoft.com/office/drawing/2014/main" id="{F3721AD7-F896-4A81-A0B0-53B5359D820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09800" y="1447800"/>
            <a:ext cx="6553200" cy="4822825"/>
          </a:xfrm>
        </p:spPr>
      </p:pic>
      <p:sp>
        <p:nvSpPr>
          <p:cNvPr id="118787" name="Footer Placeholder 6">
            <a:extLst>
              <a:ext uri="{FF2B5EF4-FFF2-40B4-BE49-F238E27FC236}">
                <a16:creationId xmlns:a16="http://schemas.microsoft.com/office/drawing/2014/main" id="{353CCD5E-1DAF-494C-91F1-8C429AB49B75}"/>
              </a:ext>
            </a:extLst>
          </p:cNvPr>
          <p:cNvSpPr>
            <a:spLocks noGrp="1"/>
          </p:cNvSpPr>
          <p:nvPr>
            <p:ph type="ftr" sz="quarter" idx="4294967295"/>
          </p:nvPr>
        </p:nvSpPr>
        <p:spPr bwMode="auto">
          <a:xfrm>
            <a:off x="1371600" y="6553200"/>
            <a:ext cx="2667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dirty="0">
                <a:latin typeface="Calibri" panose="020F0502020204030204" pitchFamily="34" charset="0"/>
                <a:cs typeface="Calibri" panose="020F0502020204030204" pitchFamily="34" charset="0"/>
              </a:rPr>
              <a:t>Slide from Jim Martin</a:t>
            </a:r>
          </a:p>
        </p:txBody>
      </p:sp>
    </p:spTree>
    <p:extLst>
      <p:ext uri="{BB962C8B-B14F-4D97-AF65-F5344CB8AC3E}">
        <p14:creationId xmlns:p14="http://schemas.microsoft.com/office/powerpoint/2010/main" val="1545749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91C3370C-3AB8-4FC7-AB27-49E4AC2C0FB2}"/>
              </a:ext>
            </a:extLst>
          </p:cNvPr>
          <p:cNvSpPr>
            <a:spLocks noGrp="1" noChangeArrowheads="1"/>
          </p:cNvSpPr>
          <p:nvPr>
            <p:ph type="title"/>
          </p:nvPr>
        </p:nvSpPr>
        <p:spPr/>
        <p:txBody>
          <a:bodyPr/>
          <a:lstStyle/>
          <a:p>
            <a:pPr eaLnBrk="1" hangingPunct="1"/>
            <a:r>
              <a:rPr lang="en-US" altLang="it-IT"/>
              <a:t>HMMs vs. MEMMs</a:t>
            </a:r>
          </a:p>
        </p:txBody>
      </p:sp>
      <p:pic>
        <p:nvPicPr>
          <p:cNvPr id="120834" name="Picture 3" descr="memms">
            <a:extLst>
              <a:ext uri="{FF2B5EF4-FFF2-40B4-BE49-F238E27FC236}">
                <a16:creationId xmlns:a16="http://schemas.microsoft.com/office/drawing/2014/main" id="{907D2467-9E2F-487C-B39A-2243C2F6A2B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33600" y="1676400"/>
            <a:ext cx="6688138" cy="4102100"/>
          </a:xfrm>
        </p:spPr>
      </p:pic>
      <p:sp>
        <p:nvSpPr>
          <p:cNvPr id="120835" name="Footer Placeholder 6">
            <a:extLst>
              <a:ext uri="{FF2B5EF4-FFF2-40B4-BE49-F238E27FC236}">
                <a16:creationId xmlns:a16="http://schemas.microsoft.com/office/drawing/2014/main" id="{2D9B062B-E846-4A21-A1EB-37A4A39EE4A9}"/>
              </a:ext>
            </a:extLst>
          </p:cNvPr>
          <p:cNvSpPr>
            <a:spLocks noGrp="1"/>
          </p:cNvSpPr>
          <p:nvPr>
            <p:ph type="ftr" sz="quarter" idx="4294967295"/>
          </p:nvPr>
        </p:nvSpPr>
        <p:spPr bwMode="auto">
          <a:xfrm>
            <a:off x="1371600" y="6553200"/>
            <a:ext cx="2590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extLst>
      <p:ext uri="{BB962C8B-B14F-4D97-AF65-F5344CB8AC3E}">
        <p14:creationId xmlns:p14="http://schemas.microsoft.com/office/powerpoint/2010/main" val="3408984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BF0AC409-FB5E-4F8A-9EF5-84D7D35EFCED}"/>
              </a:ext>
            </a:extLst>
          </p:cNvPr>
          <p:cNvSpPr>
            <a:spLocks noGrp="1" noChangeArrowheads="1"/>
          </p:cNvSpPr>
          <p:nvPr>
            <p:ph type="title"/>
          </p:nvPr>
        </p:nvSpPr>
        <p:spPr/>
        <p:txBody>
          <a:bodyPr/>
          <a:lstStyle/>
          <a:p>
            <a:pPr eaLnBrk="1" hangingPunct="1"/>
            <a:r>
              <a:rPr lang="en-US" altLang="it-IT"/>
              <a:t>HMMs vs. MEMMs</a:t>
            </a:r>
          </a:p>
        </p:txBody>
      </p:sp>
      <p:pic>
        <p:nvPicPr>
          <p:cNvPr id="122882" name="Picture 3" descr="memms2">
            <a:extLst>
              <a:ext uri="{FF2B5EF4-FFF2-40B4-BE49-F238E27FC236}">
                <a16:creationId xmlns:a16="http://schemas.microsoft.com/office/drawing/2014/main" id="{B8073E3E-E7F8-4ED9-BE0F-41C165B03BD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794640" y="1752600"/>
            <a:ext cx="8612188" cy="4259263"/>
          </a:xfrm>
        </p:spPr>
      </p:pic>
      <p:sp>
        <p:nvSpPr>
          <p:cNvPr id="122883" name="Footer Placeholder 6">
            <a:extLst>
              <a:ext uri="{FF2B5EF4-FFF2-40B4-BE49-F238E27FC236}">
                <a16:creationId xmlns:a16="http://schemas.microsoft.com/office/drawing/2014/main" id="{0C4705FB-335A-4C08-B72B-74369A1C9388}"/>
              </a:ext>
            </a:extLst>
          </p:cNvPr>
          <p:cNvSpPr>
            <a:spLocks noGrp="1"/>
          </p:cNvSpPr>
          <p:nvPr>
            <p:ph type="ftr" sz="quarter" idx="4294967295"/>
          </p:nvPr>
        </p:nvSpPr>
        <p:spPr bwMode="auto">
          <a:xfrm>
            <a:off x="1295400" y="6553200"/>
            <a:ext cx="2133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extLst>
      <p:ext uri="{BB962C8B-B14F-4D97-AF65-F5344CB8AC3E}">
        <p14:creationId xmlns:p14="http://schemas.microsoft.com/office/powerpoint/2010/main" val="283067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67A8DFA-BA37-4322-A683-82CCF85B2DAE}"/>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4275" name="Rectangle 3">
            <a:extLst>
              <a:ext uri="{FF2B5EF4-FFF2-40B4-BE49-F238E27FC236}">
                <a16:creationId xmlns:a16="http://schemas.microsoft.com/office/drawing/2014/main" id="{4CE8E513-F84A-43AE-B656-9F5FE0FED2B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49155" name="Footer Placeholder 11">
            <a:extLst>
              <a:ext uri="{FF2B5EF4-FFF2-40B4-BE49-F238E27FC236}">
                <a16:creationId xmlns:a16="http://schemas.microsoft.com/office/drawing/2014/main" id="{C604C264-558A-4385-84E7-C1C55FE9198F}"/>
              </a:ext>
            </a:extLst>
          </p:cNvPr>
          <p:cNvSpPr>
            <a:spLocks noGrp="1"/>
          </p:cNvSpPr>
          <p:nvPr>
            <p:ph type="ftr" sz="quarter" idx="4294967295"/>
          </p:nvPr>
        </p:nvSpPr>
        <p:spPr bwMode="auto">
          <a:xfrm>
            <a:off x="0" y="6553200"/>
            <a:ext cx="3124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
        <p:nvSpPr>
          <p:cNvPr id="49156" name="Text Box 4">
            <a:extLst>
              <a:ext uri="{FF2B5EF4-FFF2-40B4-BE49-F238E27FC236}">
                <a16:creationId xmlns:a16="http://schemas.microsoft.com/office/drawing/2014/main" id="{FEB0DAC0-227E-403A-A71F-D0880010DB58}"/>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49157" name="Line 5">
            <a:extLst>
              <a:ext uri="{FF2B5EF4-FFF2-40B4-BE49-F238E27FC236}">
                <a16:creationId xmlns:a16="http://schemas.microsoft.com/office/drawing/2014/main" id="{465D4EC6-3D94-4A47-9E87-89D74C99BBF8}"/>
              </a:ext>
            </a:extLst>
          </p:cNvPr>
          <p:cNvSpPr>
            <a:spLocks noChangeShapeType="1"/>
          </p:cNvSpPr>
          <p:nvPr/>
        </p:nvSpPr>
        <p:spPr bwMode="auto">
          <a:xfrm>
            <a:off x="20574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8" name="Line 6">
            <a:extLst>
              <a:ext uri="{FF2B5EF4-FFF2-40B4-BE49-F238E27FC236}">
                <a16:creationId xmlns:a16="http://schemas.microsoft.com/office/drawing/2014/main" id="{B2C41D81-9608-4166-A504-DA83D8CD5EFE}"/>
              </a:ext>
            </a:extLst>
          </p:cNvPr>
          <p:cNvSpPr>
            <a:spLocks noChangeShapeType="1"/>
          </p:cNvSpPr>
          <p:nvPr/>
        </p:nvSpPr>
        <p:spPr bwMode="auto">
          <a:xfrm flipH="1">
            <a:off x="30464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9" name="Rectangle 7">
            <a:extLst>
              <a:ext uri="{FF2B5EF4-FFF2-40B4-BE49-F238E27FC236}">
                <a16:creationId xmlns:a16="http://schemas.microsoft.com/office/drawing/2014/main" id="{8FEC3925-AB5B-4EAA-BDC9-8A68D2188CAD}"/>
              </a:ext>
            </a:extLst>
          </p:cNvPr>
          <p:cNvSpPr>
            <a:spLocks noChangeArrowheads="1"/>
          </p:cNvSpPr>
          <p:nvPr/>
        </p:nvSpPr>
        <p:spPr bwMode="auto">
          <a:xfrm>
            <a:off x="23058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49160" name="Line 8">
            <a:extLst>
              <a:ext uri="{FF2B5EF4-FFF2-40B4-BE49-F238E27FC236}">
                <a16:creationId xmlns:a16="http://schemas.microsoft.com/office/drawing/2014/main" id="{D68B764F-AEDD-41FD-A85D-2DC8ACECEF10}"/>
              </a:ext>
            </a:extLst>
          </p:cNvPr>
          <p:cNvSpPr>
            <a:spLocks noChangeShapeType="1"/>
          </p:cNvSpPr>
          <p:nvPr/>
        </p:nvSpPr>
        <p:spPr bwMode="auto">
          <a:xfrm>
            <a:off x="27463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1" name="Line 9">
            <a:extLst>
              <a:ext uri="{FF2B5EF4-FFF2-40B4-BE49-F238E27FC236}">
                <a16:creationId xmlns:a16="http://schemas.microsoft.com/office/drawing/2014/main" id="{CE4CA2C5-BB8B-4C6B-8836-159ADB56E87C}"/>
              </a:ext>
            </a:extLst>
          </p:cNvPr>
          <p:cNvSpPr>
            <a:spLocks noChangeShapeType="1"/>
          </p:cNvSpPr>
          <p:nvPr/>
        </p:nvSpPr>
        <p:spPr bwMode="auto">
          <a:xfrm>
            <a:off x="27527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2" name="Text Box 10">
            <a:extLst>
              <a:ext uri="{FF2B5EF4-FFF2-40B4-BE49-F238E27FC236}">
                <a16:creationId xmlns:a16="http://schemas.microsoft.com/office/drawing/2014/main" id="{C2E7D695-A5B1-4D62-9B42-A1CC1AD01DF4}"/>
              </a:ext>
            </a:extLst>
          </p:cNvPr>
          <p:cNvSpPr txBox="1">
            <a:spLocks noChangeArrowheads="1"/>
          </p:cNvSpPr>
          <p:nvPr/>
        </p:nvSpPr>
        <p:spPr bwMode="auto">
          <a:xfrm>
            <a:off x="2504296" y="5089526"/>
            <a:ext cx="59052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Tree>
    <p:extLst>
      <p:ext uri="{BB962C8B-B14F-4D97-AF65-F5344CB8AC3E}">
        <p14:creationId xmlns:p14="http://schemas.microsoft.com/office/powerpoint/2010/main" val="3319046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F513D23D-AF65-492C-82F5-4E7B3866A345}"/>
              </a:ext>
            </a:extLst>
          </p:cNvPr>
          <p:cNvSpPr>
            <a:spLocks noGrp="1"/>
          </p:cNvSpPr>
          <p:nvPr>
            <p:ph type="title"/>
          </p:nvPr>
        </p:nvSpPr>
        <p:spPr/>
        <p:txBody>
          <a:bodyPr/>
          <a:lstStyle/>
          <a:p>
            <a:pPr eaLnBrk="1" hangingPunct="1"/>
            <a:r>
              <a:rPr lang="en-US" altLang="it-IT"/>
              <a:t>HMM vs MEMM</a:t>
            </a:r>
          </a:p>
        </p:txBody>
      </p:sp>
      <p:pic>
        <p:nvPicPr>
          <p:cNvPr id="124930" name="Content Placeholder 4" descr="maxentrace.eps">
            <a:extLst>
              <a:ext uri="{FF2B5EF4-FFF2-40B4-BE49-F238E27FC236}">
                <a16:creationId xmlns:a16="http://schemas.microsoft.com/office/drawing/2014/main" id="{B235B0E5-CA0B-44BD-9727-40E460C7EEB3}"/>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25824" y="1585151"/>
            <a:ext cx="7772400" cy="1758950"/>
          </a:xfrm>
        </p:spPr>
      </p:pic>
      <p:pic>
        <p:nvPicPr>
          <p:cNvPr id="124931" name="Picture 5" descr="maxent2.eps">
            <a:extLst>
              <a:ext uri="{FF2B5EF4-FFF2-40B4-BE49-F238E27FC236}">
                <a16:creationId xmlns:a16="http://schemas.microsoft.com/office/drawing/2014/main" id="{A5DE03D9-B59E-424E-AFE2-F6042E1414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03689"/>
            <a:ext cx="91440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2A53A6-CCC3-4BB8-BAAA-AD208699123B}"/>
              </a:ext>
            </a:extLst>
          </p:cNvPr>
          <p:cNvSpPr txBox="1"/>
          <p:nvPr/>
        </p:nvSpPr>
        <p:spPr bwMode="auto">
          <a:xfrm>
            <a:off x="2133600" y="5562600"/>
            <a:ext cx="1584176" cy="400110"/>
          </a:xfrm>
          <a:prstGeom prst="rect">
            <a:avLst/>
          </a:prstGeom>
          <a:solidFill>
            <a:schemeClr val="bg1"/>
          </a:solidFill>
        </p:spPr>
        <p:txBody>
          <a:bodyPr wrap="square" rtlCol="0" anchor="t">
            <a:spAutoFit/>
          </a:bodyPr>
          <a:lstStyle/>
          <a:p>
            <a:pPr algn="ctr"/>
            <a:r>
              <a:rPr lang="en-US" sz="2000" dirty="0" err="1">
                <a:latin typeface="+mn-lt"/>
              </a:rPr>
              <a:t>Varenne</a:t>
            </a:r>
            <a:endParaRPr lang="it-IT" sz="2000" dirty="0">
              <a:latin typeface="+mn-lt"/>
            </a:endParaRPr>
          </a:p>
        </p:txBody>
      </p:sp>
      <p:sp>
        <p:nvSpPr>
          <p:cNvPr id="6" name="TextBox 5">
            <a:extLst>
              <a:ext uri="{FF2B5EF4-FFF2-40B4-BE49-F238E27FC236}">
                <a16:creationId xmlns:a16="http://schemas.microsoft.com/office/drawing/2014/main" id="{2DC99477-E1E4-4505-9F4B-83515006A8BE}"/>
              </a:ext>
            </a:extLst>
          </p:cNvPr>
          <p:cNvSpPr txBox="1"/>
          <p:nvPr/>
        </p:nvSpPr>
        <p:spPr bwMode="auto">
          <a:xfrm>
            <a:off x="2225824" y="2952690"/>
            <a:ext cx="1584176" cy="400110"/>
          </a:xfrm>
          <a:prstGeom prst="rect">
            <a:avLst/>
          </a:prstGeom>
          <a:solidFill>
            <a:schemeClr val="bg1"/>
          </a:solidFill>
        </p:spPr>
        <p:txBody>
          <a:bodyPr wrap="square" rtlCol="0" anchor="t">
            <a:spAutoFit/>
          </a:bodyPr>
          <a:lstStyle/>
          <a:p>
            <a:pPr algn="ctr"/>
            <a:r>
              <a:rPr lang="en-US" sz="2000" dirty="0" err="1">
                <a:latin typeface="+mn-lt"/>
              </a:rPr>
              <a:t>Varenne</a:t>
            </a:r>
            <a:endParaRPr lang="it-IT" sz="2000" dirty="0">
              <a:latin typeface="+mn-lt"/>
            </a:endParaRPr>
          </a:p>
        </p:txBody>
      </p:sp>
    </p:spTree>
    <p:extLst>
      <p:ext uri="{BB962C8B-B14F-4D97-AF65-F5344CB8AC3E}">
        <p14:creationId xmlns:p14="http://schemas.microsoft.com/office/powerpoint/2010/main" val="2505666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9B924648-1267-4C43-BABE-75D37D5F681C}"/>
              </a:ext>
            </a:extLst>
          </p:cNvPr>
          <p:cNvSpPr>
            <a:spLocks noGrp="1"/>
          </p:cNvSpPr>
          <p:nvPr>
            <p:ph type="title"/>
          </p:nvPr>
        </p:nvSpPr>
        <p:spPr/>
        <p:txBody>
          <a:bodyPr/>
          <a:lstStyle/>
          <a:p>
            <a:pPr eaLnBrk="1" hangingPunct="1"/>
            <a:r>
              <a:rPr lang="en-US" altLang="it-IT"/>
              <a:t>Viterbi in MEMMs</a:t>
            </a:r>
          </a:p>
        </p:txBody>
      </p:sp>
      <p:sp>
        <p:nvSpPr>
          <p:cNvPr id="142339" name="Content Placeholder 6">
            <a:extLst>
              <a:ext uri="{FF2B5EF4-FFF2-40B4-BE49-F238E27FC236}">
                <a16:creationId xmlns:a16="http://schemas.microsoft.com/office/drawing/2014/main" id="{CF21136C-A19E-4C02-AAF3-F04CBD6B01CE}"/>
              </a:ext>
            </a:extLst>
          </p:cNvPr>
          <p:cNvSpPr>
            <a:spLocks noGrp="1"/>
          </p:cNvSpPr>
          <p:nvPr>
            <p:ph idx="1"/>
          </p:nvPr>
        </p:nvSpPr>
        <p:spPr>
          <a:xfrm>
            <a:off x="1676401" y="1219200"/>
            <a:ext cx="8991599" cy="5638800"/>
          </a:xfrm>
        </p:spPr>
        <p:txBody>
          <a:bodyPr>
            <a:normAutofit/>
          </a:bodyPr>
          <a:lstStyle/>
          <a:p>
            <a:pPr eaLnBrk="1" hangingPunct="1">
              <a:defRPr/>
            </a:pPr>
            <a:r>
              <a:rPr lang="en-US" sz="2400" dirty="0"/>
              <a:t>We condition on the observation AND the previous state:</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HMM decoding:</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which is the HMM version of:</a:t>
            </a:r>
          </a:p>
          <a:p>
            <a:pPr>
              <a:spcAft>
                <a:spcPts val="2400"/>
              </a:spcAft>
              <a:buNone/>
              <a:defRPr/>
            </a:pPr>
            <a:endParaRPr lang="en-US" sz="2400" dirty="0"/>
          </a:p>
          <a:p>
            <a:pPr eaLnBrk="1" hangingPunct="1">
              <a:defRPr/>
            </a:pPr>
            <a:r>
              <a:rPr lang="en-US" sz="2400" dirty="0"/>
              <a:t>MEMM decoding: </a:t>
            </a:r>
          </a:p>
          <a:p>
            <a:pPr eaLnBrk="1" hangingPunct="1">
              <a:lnSpc>
                <a:spcPct val="200000"/>
              </a:lnSpc>
              <a:defRPr/>
            </a:pPr>
            <a:endParaRPr lang="en-US" sz="2400" dirty="0"/>
          </a:p>
        </p:txBody>
      </p:sp>
      <p:pic>
        <p:nvPicPr>
          <p:cNvPr id="125955" name="Picture 7" descr="memm1.tiff">
            <a:extLst>
              <a:ext uri="{FF2B5EF4-FFF2-40B4-BE49-F238E27FC236}">
                <a16:creationId xmlns:a16="http://schemas.microsoft.com/office/drawing/2014/main" id="{FDC990DB-9E80-4FD8-9C27-9BB1DB9AB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1600200"/>
            <a:ext cx="4787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8" descr="memm2.tiff">
            <a:extLst>
              <a:ext uri="{FF2B5EF4-FFF2-40B4-BE49-F238E27FC236}">
                <a16:creationId xmlns:a16="http://schemas.microsoft.com/office/drawing/2014/main" id="{7BA692C2-762E-45D8-9441-C31C3C629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7785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9" descr="memm3.tiff">
            <a:extLst>
              <a:ext uri="{FF2B5EF4-FFF2-40B4-BE49-F238E27FC236}">
                <a16:creationId xmlns:a16="http://schemas.microsoft.com/office/drawing/2014/main" id="{76D3B3BE-3C64-4D8F-A46C-66AB266B57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4114800"/>
            <a:ext cx="8775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0" descr="memm4.tiff">
            <a:extLst>
              <a:ext uri="{FF2B5EF4-FFF2-40B4-BE49-F238E27FC236}">
                <a16:creationId xmlns:a16="http://schemas.microsoft.com/office/drawing/2014/main" id="{66E3E982-3D06-44ED-AD1C-1394BD1D4B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5334000"/>
            <a:ext cx="7823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330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4">
            <a:extLst>
              <a:ext uri="{FF2B5EF4-FFF2-40B4-BE49-F238E27FC236}">
                <a16:creationId xmlns:a16="http://schemas.microsoft.com/office/drawing/2014/main" id="{BE71830D-96A1-42E0-93CE-862B8AFE71D8}"/>
              </a:ext>
            </a:extLst>
          </p:cNvPr>
          <p:cNvSpPr>
            <a:spLocks noGrp="1"/>
          </p:cNvSpPr>
          <p:nvPr>
            <p:ph type="title"/>
          </p:nvPr>
        </p:nvSpPr>
        <p:spPr/>
        <p:txBody>
          <a:bodyPr/>
          <a:lstStyle/>
          <a:p>
            <a:pPr eaLnBrk="1" hangingPunct="1"/>
            <a:r>
              <a:rPr lang="en-US" altLang="it-IT"/>
              <a:t>Decoding in MEMMs</a:t>
            </a:r>
          </a:p>
        </p:txBody>
      </p:sp>
      <p:pic>
        <p:nvPicPr>
          <p:cNvPr id="126978" name="Picture 6" descr="memmvlattice.eps">
            <a:extLst>
              <a:ext uri="{FF2B5EF4-FFF2-40B4-BE49-F238E27FC236}">
                <a16:creationId xmlns:a16="http://schemas.microsoft.com/office/drawing/2014/main" id="{3FE8FF11-5211-4C06-9C96-B43F824B6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63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7DBB-2421-F749-941F-00E6764156D9}"/>
              </a:ext>
            </a:extLst>
          </p:cNvPr>
          <p:cNvSpPr>
            <a:spLocks noGrp="1"/>
          </p:cNvSpPr>
          <p:nvPr>
            <p:ph type="ctrTitle" sz="quarter"/>
          </p:nvPr>
        </p:nvSpPr>
        <p:spPr/>
        <p:txBody>
          <a:bodyPr/>
          <a:lstStyle/>
          <a:p>
            <a:r>
              <a:rPr lang="en-IT" dirty="0"/>
              <a:t>Named Entity Tagging</a:t>
            </a:r>
          </a:p>
        </p:txBody>
      </p:sp>
      <p:sp>
        <p:nvSpPr>
          <p:cNvPr id="4" name="Subtitle 3">
            <a:extLst>
              <a:ext uri="{FF2B5EF4-FFF2-40B4-BE49-F238E27FC236}">
                <a16:creationId xmlns:a16="http://schemas.microsoft.com/office/drawing/2014/main" id="{950DA26A-4BE3-5A44-B6E2-99003CDB701E}"/>
              </a:ext>
            </a:extLst>
          </p:cNvPr>
          <p:cNvSpPr>
            <a:spLocks noGrp="1"/>
          </p:cNvSpPr>
          <p:nvPr>
            <p:ph type="subTitle" sz="quarter" idx="1"/>
          </p:nvPr>
        </p:nvSpPr>
        <p:spPr/>
        <p:txBody>
          <a:bodyPr/>
          <a:lstStyle/>
          <a:p>
            <a:endParaRPr lang="en-IT"/>
          </a:p>
        </p:txBody>
      </p:sp>
    </p:spTree>
    <p:extLst>
      <p:ext uri="{BB962C8B-B14F-4D97-AF65-F5344CB8AC3E}">
        <p14:creationId xmlns:p14="http://schemas.microsoft.com/office/powerpoint/2010/main" val="3942157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EFA1BE21-04B3-493D-A812-19F855B15884}"/>
              </a:ext>
            </a:extLst>
          </p:cNvPr>
          <p:cNvSpPr>
            <a:spLocks noGrp="1" noChangeArrowheads="1"/>
          </p:cNvSpPr>
          <p:nvPr>
            <p:ph type="title"/>
          </p:nvPr>
        </p:nvSpPr>
        <p:spPr/>
        <p:txBody>
          <a:bodyPr/>
          <a:lstStyle/>
          <a:p>
            <a:pPr eaLnBrk="1" hangingPunct="1"/>
            <a:r>
              <a:rPr lang="en-US" altLang="it-IT" dirty="0"/>
              <a:t>Named Entity Tagging</a:t>
            </a:r>
          </a:p>
        </p:txBody>
      </p:sp>
      <p:sp>
        <p:nvSpPr>
          <p:cNvPr id="10242" name="Footer Placeholder 4">
            <a:extLst>
              <a:ext uri="{FF2B5EF4-FFF2-40B4-BE49-F238E27FC236}">
                <a16:creationId xmlns:a16="http://schemas.microsoft.com/office/drawing/2014/main" id="{A1257A47-8006-4EDE-A098-9092AB4860F2}"/>
              </a:ext>
            </a:extLst>
          </p:cNvPr>
          <p:cNvSpPr>
            <a:spLocks noGrp="1"/>
          </p:cNvSpPr>
          <p:nvPr>
            <p:ph type="ftr" sz="quarter" idx="4294967295"/>
          </p:nvPr>
        </p:nvSpPr>
        <p:spPr bwMode="auto">
          <a:xfrm>
            <a:off x="1371600" y="6553200"/>
            <a:ext cx="3276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
        <p:nvSpPr>
          <p:cNvPr id="10243" name="Rectangle 3">
            <a:extLst>
              <a:ext uri="{FF2B5EF4-FFF2-40B4-BE49-F238E27FC236}">
                <a16:creationId xmlns:a16="http://schemas.microsoft.com/office/drawing/2014/main" id="{B5C7C511-4359-4F43-89A9-EDAF9EA321CB}"/>
              </a:ext>
            </a:extLst>
          </p:cNvPr>
          <p:cNvSpPr txBox="1">
            <a:spLocks noChangeArrowheads="1"/>
          </p:cNvSpPr>
          <p:nvPr/>
        </p:nvSpPr>
        <p:spPr bwMode="auto">
          <a:xfrm>
            <a:off x="22098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accent1"/>
              </a:buClr>
              <a:buFont typeface="Wingdings" panose="05000000000000000000" pitchFamily="2" charset="2"/>
              <a:buNone/>
            </a:pPr>
            <a:r>
              <a:rPr lang="en-US" altLang="it-IT" sz="2200" dirty="0"/>
              <a:t>CHICAGO (AP) — Citing high fuel prices, United Airlines said Friday it has increased fares by $6 per round trip on flights to some cities also served by lower-cost carriers. American Airlines, a unit AMR, immediately matched the move, spokesman Tim Wagner said. United, a unit of UAL, said the increase took effect Thursday night and applies to most routes where it competes against discount carriers, such as Chicago to Dallas and Atlanta and Denver to San Francisco, Los Angeles and New York.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0BBD317B-0D66-4336-9FA8-BC07C25112D2}"/>
              </a:ext>
            </a:extLst>
          </p:cNvPr>
          <p:cNvSpPr>
            <a:spLocks noGrp="1" noChangeArrowheads="1"/>
          </p:cNvSpPr>
          <p:nvPr>
            <p:ph type="title"/>
          </p:nvPr>
        </p:nvSpPr>
        <p:spPr/>
        <p:txBody>
          <a:bodyPr/>
          <a:lstStyle/>
          <a:p>
            <a:pPr eaLnBrk="1" hangingPunct="1"/>
            <a:r>
              <a:rPr lang="en-US" altLang="it-IT"/>
              <a:t>Named Entity Tagging</a:t>
            </a:r>
          </a:p>
        </p:txBody>
      </p:sp>
      <p:sp>
        <p:nvSpPr>
          <p:cNvPr id="23558" name="Rectangle 3">
            <a:extLst>
              <a:ext uri="{FF2B5EF4-FFF2-40B4-BE49-F238E27FC236}">
                <a16:creationId xmlns:a16="http://schemas.microsoft.com/office/drawing/2014/main" id="{E0D1C260-7E2E-4547-8E19-14B0AC0FE47D}"/>
              </a:ext>
            </a:extLst>
          </p:cNvPr>
          <p:cNvSpPr>
            <a:spLocks noGrp="1" noChangeArrowheads="1"/>
          </p:cNvSpPr>
          <p:nvPr>
            <p:ph idx="1"/>
          </p:nvPr>
        </p:nvSpPr>
        <p:spPr>
          <a:xfrm>
            <a:off x="2133600" y="1600200"/>
            <a:ext cx="7772400" cy="4572000"/>
          </a:xfrm>
        </p:spPr>
        <p:txBody>
          <a:bodyPr/>
          <a:lstStyle/>
          <a:p>
            <a:pPr eaLnBrk="1" hangingPunct="1">
              <a:buFont typeface="Wingdings" panose="05000000000000000000" pitchFamily="2" charset="2"/>
              <a:buNone/>
            </a:pPr>
            <a:r>
              <a:rPr lang="en-US" altLang="it-IT" sz="2200" b="1">
                <a:solidFill>
                  <a:schemeClr val="accent1"/>
                </a:solidFill>
                <a:latin typeface="Times New Roman" panose="02020603050405020304" pitchFamily="18" charset="0"/>
              </a:rPr>
              <a:t>CHICAGO</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(AP) — Citing high fuel prices, </a:t>
            </a:r>
            <a:r>
              <a:rPr lang="en-US" altLang="it-IT" sz="2200" b="1">
                <a:solidFill>
                  <a:schemeClr val="accent2"/>
                </a:solidFill>
                <a:latin typeface="Times New Roman" panose="02020603050405020304" pitchFamily="18" charset="0"/>
              </a:rPr>
              <a:t>United Airlines</a:t>
            </a:r>
            <a:r>
              <a:rPr lang="en-US" altLang="it-IT" sz="2200">
                <a:solidFill>
                  <a:srgbClr val="000000"/>
                </a:solidFill>
                <a:latin typeface="Times New Roman" panose="02020603050405020304" pitchFamily="18" charset="0"/>
              </a:rPr>
              <a:t> said Friday it has increased fares by $6 per round trip on flights to some cities also served by lower-cost carriers. </a:t>
            </a:r>
            <a:r>
              <a:rPr lang="en-US" altLang="it-IT" sz="2200" b="1">
                <a:solidFill>
                  <a:schemeClr val="accent2"/>
                </a:solidFill>
                <a:latin typeface="Times New Roman" panose="02020603050405020304" pitchFamily="18" charset="0"/>
              </a:rPr>
              <a:t>American Airlines</a:t>
            </a:r>
            <a:r>
              <a:rPr lang="en-US" altLang="it-IT" sz="2200">
                <a:solidFill>
                  <a:srgbClr val="000000"/>
                </a:solidFill>
                <a:latin typeface="Times New Roman" panose="02020603050405020304" pitchFamily="18" charset="0"/>
              </a:rPr>
              <a:t>, a unit </a:t>
            </a:r>
            <a:r>
              <a:rPr lang="en-US" altLang="it-IT" sz="2200" b="1">
                <a:solidFill>
                  <a:schemeClr val="accent2"/>
                </a:solidFill>
                <a:latin typeface="Times New Roman" panose="02020603050405020304" pitchFamily="18" charset="0"/>
              </a:rPr>
              <a:t>AMR</a:t>
            </a:r>
            <a:r>
              <a:rPr lang="en-US" altLang="it-IT" sz="2200">
                <a:solidFill>
                  <a:srgbClr val="000000"/>
                </a:solidFill>
                <a:latin typeface="Times New Roman" panose="02020603050405020304" pitchFamily="18" charset="0"/>
              </a:rPr>
              <a:t>, immediately matched the move, spokesman </a:t>
            </a:r>
            <a:r>
              <a:rPr lang="en-US" altLang="it-IT" sz="2200" b="1">
                <a:solidFill>
                  <a:srgbClr val="A50021"/>
                </a:solidFill>
                <a:latin typeface="Times New Roman" panose="02020603050405020304" pitchFamily="18" charset="0"/>
              </a:rPr>
              <a:t>Tim Wagner</a:t>
            </a:r>
            <a:r>
              <a:rPr lang="en-US" altLang="it-IT" sz="2200">
                <a:solidFill>
                  <a:srgbClr val="000000"/>
                </a:solidFill>
                <a:latin typeface="Times New Roman" panose="02020603050405020304" pitchFamily="18" charset="0"/>
              </a:rPr>
              <a:t> said. </a:t>
            </a:r>
            <a:r>
              <a:rPr lang="en-US" altLang="it-IT" sz="2200" b="1">
                <a:solidFill>
                  <a:schemeClr val="accent2"/>
                </a:solidFill>
                <a:latin typeface="Times New Roman" panose="02020603050405020304" pitchFamily="18" charset="0"/>
              </a:rPr>
              <a:t>United</a:t>
            </a:r>
            <a:r>
              <a:rPr lang="en-US" altLang="it-IT" sz="2200">
                <a:solidFill>
                  <a:srgbClr val="000000"/>
                </a:solidFill>
                <a:latin typeface="Times New Roman" panose="02020603050405020304" pitchFamily="18" charset="0"/>
              </a:rPr>
              <a:t>, a unit of </a:t>
            </a:r>
            <a:r>
              <a:rPr lang="en-US" altLang="it-IT" sz="2200" b="1">
                <a:solidFill>
                  <a:schemeClr val="accent2"/>
                </a:solidFill>
                <a:latin typeface="Times New Roman" panose="02020603050405020304" pitchFamily="18" charset="0"/>
              </a:rPr>
              <a:t>UAL</a:t>
            </a:r>
            <a:r>
              <a:rPr lang="en-US" altLang="it-IT" sz="2200">
                <a:solidFill>
                  <a:srgbClr val="000000"/>
                </a:solidFill>
                <a:latin typeface="Times New Roman" panose="02020603050405020304" pitchFamily="18" charset="0"/>
              </a:rPr>
              <a:t>, said the increase took effect Thursday night and applies to most routes where it competes against discount carriers, such as </a:t>
            </a:r>
            <a:r>
              <a:rPr lang="en-US" altLang="it-IT" sz="2200">
                <a:solidFill>
                  <a:schemeClr val="accent1"/>
                </a:solidFill>
                <a:latin typeface="Times New Roman" panose="02020603050405020304" pitchFamily="18" charset="0"/>
              </a:rPr>
              <a:t>Chicago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Dallas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Atlanta</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Denver</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San</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Francisco</a:t>
            </a:r>
            <a:r>
              <a:rPr lang="en-US" altLang="it-IT" sz="2200">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Los</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Angeles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New</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York</a:t>
            </a:r>
            <a:r>
              <a:rPr lang="en-US" altLang="it-IT" sz="2200">
                <a:solidFill>
                  <a:srgbClr val="008000"/>
                </a:solidFill>
                <a:latin typeface="Times New Roman" panose="02020603050405020304" pitchFamily="18" charset="0"/>
              </a:rPr>
              <a:t>.</a:t>
            </a:r>
            <a:endParaRPr lang="en-US" altLang="it-IT" sz="2200">
              <a:solidFill>
                <a:srgbClr val="000000"/>
              </a:solidFill>
              <a:latin typeface="Times New Roman" panose="02020603050405020304" pitchFamily="18" charset="0"/>
            </a:endParaRPr>
          </a:p>
        </p:txBody>
      </p:sp>
      <p:sp>
        <p:nvSpPr>
          <p:cNvPr id="12291" name="Footer Placeholder 4">
            <a:extLst>
              <a:ext uri="{FF2B5EF4-FFF2-40B4-BE49-F238E27FC236}">
                <a16:creationId xmlns:a16="http://schemas.microsoft.com/office/drawing/2014/main" id="{992D5746-C818-4F76-8819-7C80CF9AF4A7}"/>
              </a:ext>
            </a:extLst>
          </p:cNvPr>
          <p:cNvSpPr>
            <a:spLocks noGrp="1"/>
          </p:cNvSpPr>
          <p:nvPr>
            <p:ph type="ftr" sz="quarter" idx="4294967295"/>
          </p:nvPr>
        </p:nvSpPr>
        <p:spPr bwMode="auto">
          <a:xfrm>
            <a:off x="1371600" y="6553200"/>
            <a:ext cx="2362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CDA9E08E-A141-42B6-806F-DA14542F2951}"/>
              </a:ext>
            </a:extLst>
          </p:cNvPr>
          <p:cNvSpPr>
            <a:spLocks noGrp="1" noChangeArrowheads="1"/>
          </p:cNvSpPr>
          <p:nvPr>
            <p:ph type="title"/>
          </p:nvPr>
        </p:nvSpPr>
        <p:spPr/>
        <p:txBody>
          <a:bodyPr/>
          <a:lstStyle/>
          <a:p>
            <a:pPr eaLnBrk="1" hangingPunct="1"/>
            <a:r>
              <a:rPr lang="en-US" altLang="it-IT" sz="4800"/>
              <a:t>Named Entity Recognition</a:t>
            </a:r>
          </a:p>
        </p:txBody>
      </p:sp>
      <p:sp>
        <p:nvSpPr>
          <p:cNvPr id="25605" name="Rectangle 3">
            <a:extLst>
              <a:ext uri="{FF2B5EF4-FFF2-40B4-BE49-F238E27FC236}">
                <a16:creationId xmlns:a16="http://schemas.microsoft.com/office/drawing/2014/main" id="{1A56ED82-0507-4603-8E9B-937D63A78B41}"/>
              </a:ext>
            </a:extLst>
          </p:cNvPr>
          <p:cNvSpPr>
            <a:spLocks noGrp="1" noChangeArrowheads="1"/>
          </p:cNvSpPr>
          <p:nvPr>
            <p:ph idx="1"/>
          </p:nvPr>
        </p:nvSpPr>
        <p:spPr/>
        <p:txBody>
          <a:bodyPr/>
          <a:lstStyle/>
          <a:p>
            <a:pPr eaLnBrk="1" hangingPunct="1">
              <a:lnSpc>
                <a:spcPct val="90000"/>
              </a:lnSpc>
              <a:defRPr/>
            </a:pPr>
            <a:r>
              <a:rPr lang="en-US" dirty="0">
                <a:ea typeface="+mn-ea"/>
                <a:cs typeface="+mn-cs"/>
              </a:rPr>
              <a:t>Find the named entities and classify them by type</a:t>
            </a:r>
          </a:p>
          <a:p>
            <a:pPr eaLnBrk="1" hangingPunct="1">
              <a:lnSpc>
                <a:spcPct val="90000"/>
              </a:lnSpc>
              <a:defRPr/>
            </a:pPr>
            <a:r>
              <a:rPr lang="en-US" dirty="0">
                <a:ea typeface="+mn-ea"/>
                <a:cs typeface="+mn-cs"/>
              </a:rPr>
              <a:t>Typical approach</a:t>
            </a:r>
          </a:p>
          <a:p>
            <a:pPr lvl="1" eaLnBrk="1" hangingPunct="1">
              <a:lnSpc>
                <a:spcPct val="90000"/>
              </a:lnSpc>
              <a:defRPr/>
            </a:pPr>
            <a:r>
              <a:rPr lang="en-US" dirty="0">
                <a:ea typeface="ＭＳ Ｐゴシック" charset="0"/>
              </a:rPr>
              <a:t>Acquire training data</a:t>
            </a:r>
          </a:p>
          <a:p>
            <a:pPr lvl="1" eaLnBrk="1" hangingPunct="1">
              <a:lnSpc>
                <a:spcPct val="90000"/>
              </a:lnSpc>
              <a:defRPr/>
            </a:pPr>
            <a:r>
              <a:rPr lang="en-US" dirty="0">
                <a:ea typeface="ＭＳ Ｐゴシック" charset="0"/>
              </a:rPr>
              <a:t>Encode using IOB labeling</a:t>
            </a:r>
          </a:p>
          <a:p>
            <a:pPr lvl="1" eaLnBrk="1" hangingPunct="1">
              <a:lnSpc>
                <a:spcPct val="90000"/>
              </a:lnSpc>
              <a:defRPr/>
            </a:pPr>
            <a:r>
              <a:rPr lang="en-US" dirty="0">
                <a:ea typeface="ＭＳ Ｐゴシック" charset="0"/>
              </a:rPr>
              <a:t>Train a sequential supervised classifier</a:t>
            </a:r>
          </a:p>
          <a:p>
            <a:pPr lvl="1" eaLnBrk="1" hangingPunct="1">
              <a:lnSpc>
                <a:spcPct val="90000"/>
              </a:lnSpc>
              <a:defRPr/>
            </a:pPr>
            <a:r>
              <a:rPr lang="en-US" dirty="0">
                <a:ea typeface="ＭＳ Ｐゴシック" charset="0"/>
              </a:rPr>
              <a:t>Augment with pre- and post-processing using available list resources (census data, gazetteers, etc.)</a:t>
            </a:r>
          </a:p>
        </p:txBody>
      </p:sp>
      <p:sp>
        <p:nvSpPr>
          <p:cNvPr id="14339" name="Footer Placeholder 4">
            <a:extLst>
              <a:ext uri="{FF2B5EF4-FFF2-40B4-BE49-F238E27FC236}">
                <a16:creationId xmlns:a16="http://schemas.microsoft.com/office/drawing/2014/main" id="{3BCFB429-6191-43D9-9B49-ED893C207C95}"/>
              </a:ext>
            </a:extLst>
          </p:cNvPr>
          <p:cNvSpPr txBox="1">
            <a:spLocks/>
          </p:cNvSpPr>
          <p:nvPr/>
        </p:nvSpPr>
        <p:spPr bwMode="auto">
          <a:xfrm>
            <a:off x="1524000" y="6559233"/>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ACC85EA5-11CD-49DC-A95F-DA7CAF9945F4}"/>
              </a:ext>
            </a:extLst>
          </p:cNvPr>
          <p:cNvSpPr>
            <a:spLocks noGrp="1" noChangeArrowheads="1"/>
          </p:cNvSpPr>
          <p:nvPr>
            <p:ph type="title"/>
          </p:nvPr>
        </p:nvSpPr>
        <p:spPr>
          <a:xfrm>
            <a:off x="1752600" y="0"/>
            <a:ext cx="8915400" cy="762000"/>
          </a:xfrm>
        </p:spPr>
        <p:txBody>
          <a:bodyPr>
            <a:normAutofit/>
          </a:bodyPr>
          <a:lstStyle/>
          <a:p>
            <a:pPr eaLnBrk="1" hangingPunct="1"/>
            <a:r>
              <a:rPr lang="en-US" altLang="it-IT" sz="4000"/>
              <a:t>Temporal and Numerical Expressions</a:t>
            </a:r>
          </a:p>
        </p:txBody>
      </p:sp>
      <p:sp>
        <p:nvSpPr>
          <p:cNvPr id="27653" name="Rectangle 3">
            <a:extLst>
              <a:ext uri="{FF2B5EF4-FFF2-40B4-BE49-F238E27FC236}">
                <a16:creationId xmlns:a16="http://schemas.microsoft.com/office/drawing/2014/main" id="{FB292B23-531D-47D0-AC94-A25982EE5E8D}"/>
              </a:ext>
            </a:extLst>
          </p:cNvPr>
          <p:cNvSpPr>
            <a:spLocks noGrp="1" noChangeArrowheads="1"/>
          </p:cNvSpPr>
          <p:nvPr>
            <p:ph idx="1"/>
          </p:nvPr>
        </p:nvSpPr>
        <p:spPr/>
        <p:txBody>
          <a:bodyPr/>
          <a:lstStyle/>
          <a:p>
            <a:pPr eaLnBrk="1" hangingPunct="1">
              <a:defRPr/>
            </a:pPr>
            <a:r>
              <a:rPr lang="en-US" dirty="0">
                <a:ea typeface="+mn-ea"/>
                <a:cs typeface="+mn-cs"/>
              </a:rPr>
              <a:t>Temporals</a:t>
            </a:r>
          </a:p>
          <a:p>
            <a:pPr lvl="1" eaLnBrk="1" hangingPunct="1">
              <a:defRPr/>
            </a:pPr>
            <a:r>
              <a:rPr lang="en-US" dirty="0">
                <a:ea typeface="ＭＳ Ｐゴシック" charset="0"/>
              </a:rPr>
              <a:t>Find all the temporal expressions</a:t>
            </a:r>
          </a:p>
          <a:p>
            <a:pPr marL="457200" lvl="1" indent="0">
              <a:buNone/>
              <a:defRPr/>
            </a:pPr>
            <a:r>
              <a:rPr lang="en-US" dirty="0">
                <a:effectLst>
                  <a:outerShdw blurRad="38100" dist="38100" dir="2700000" algn="tl">
                    <a:srgbClr val="000000">
                      <a:alpha val="43137"/>
                    </a:srgbClr>
                  </a:outerShdw>
                </a:effectLst>
                <a:cs typeface="Calibri" panose="020F0502020204030204" pitchFamily="34" charset="0"/>
              </a:rPr>
              <a:t>	“May 1st”, "next Friday", "Easter eve", "my birthday" </a:t>
            </a:r>
            <a:endParaRPr lang="en-US" dirty="0">
              <a:ea typeface="ＭＳ Ｐゴシック" charset="0"/>
            </a:endParaRPr>
          </a:p>
          <a:p>
            <a:pPr lvl="1" eaLnBrk="1" hangingPunct="1">
              <a:defRPr/>
            </a:pPr>
            <a:r>
              <a:rPr lang="en-US" dirty="0">
                <a:ea typeface="ＭＳ Ｐゴシック" charset="0"/>
              </a:rPr>
              <a:t>Normalize them based on some reference point</a:t>
            </a:r>
          </a:p>
          <a:p>
            <a:pPr eaLnBrk="1" hangingPunct="1">
              <a:defRPr/>
            </a:pPr>
            <a:r>
              <a:rPr lang="en-US" dirty="0">
                <a:ea typeface="+mn-ea"/>
                <a:cs typeface="+mn-cs"/>
              </a:rPr>
              <a:t>Numerical Expressions</a:t>
            </a:r>
          </a:p>
          <a:p>
            <a:pPr lvl="1" eaLnBrk="1" hangingPunct="1">
              <a:defRPr/>
            </a:pPr>
            <a:r>
              <a:rPr lang="en-US" dirty="0">
                <a:ea typeface="ＭＳ Ｐゴシック" charset="0"/>
              </a:rPr>
              <a:t>Find all the expressions</a:t>
            </a:r>
          </a:p>
          <a:p>
            <a:pPr lvl="1" eaLnBrk="1" hangingPunct="1">
              <a:defRPr/>
            </a:pPr>
            <a:r>
              <a:rPr lang="en-US" dirty="0">
                <a:ea typeface="ＭＳ Ｐゴシック" charset="0"/>
              </a:rPr>
              <a:t>Classify by type</a:t>
            </a:r>
          </a:p>
          <a:p>
            <a:pPr lvl="1" eaLnBrk="1" hangingPunct="1">
              <a:defRPr/>
            </a:pPr>
            <a:r>
              <a:rPr lang="en-US" dirty="0">
                <a:ea typeface="ＭＳ Ｐゴシック" charset="0"/>
              </a:rPr>
              <a:t>Normalize</a:t>
            </a:r>
          </a:p>
        </p:txBody>
      </p:sp>
      <p:sp>
        <p:nvSpPr>
          <p:cNvPr id="16387" name="Footer Placeholder 4">
            <a:extLst>
              <a:ext uri="{FF2B5EF4-FFF2-40B4-BE49-F238E27FC236}">
                <a16:creationId xmlns:a16="http://schemas.microsoft.com/office/drawing/2014/main" id="{5F91D9DC-4FA1-40A2-BBA5-F6AC4B27E23E}"/>
              </a:ext>
            </a:extLst>
          </p:cNvPr>
          <p:cNvSpPr txBox="1">
            <a:spLocks/>
          </p:cNvSpPr>
          <p:nvPr/>
        </p:nvSpPr>
        <p:spPr bwMode="auto">
          <a:xfrm>
            <a:off x="16764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67B6401C-ED5A-4BD3-B3C9-448383B7F5D7}"/>
              </a:ext>
            </a:extLst>
          </p:cNvPr>
          <p:cNvSpPr>
            <a:spLocks noGrp="1" noChangeArrowheads="1"/>
          </p:cNvSpPr>
          <p:nvPr>
            <p:ph type="title"/>
          </p:nvPr>
        </p:nvSpPr>
        <p:spPr/>
        <p:txBody>
          <a:bodyPr/>
          <a:lstStyle/>
          <a:p>
            <a:pPr eaLnBrk="1" hangingPunct="1"/>
            <a:r>
              <a:rPr lang="en-US" altLang="it-IT"/>
              <a:t>NE Types</a:t>
            </a:r>
          </a:p>
        </p:txBody>
      </p:sp>
      <p:sp>
        <p:nvSpPr>
          <p:cNvPr id="18435" name="Footer Placeholder 4">
            <a:extLst>
              <a:ext uri="{FF2B5EF4-FFF2-40B4-BE49-F238E27FC236}">
                <a16:creationId xmlns:a16="http://schemas.microsoft.com/office/drawing/2014/main" id="{617D0836-B1FF-4415-B586-752BB5CA09A4}"/>
              </a:ext>
            </a:extLst>
          </p:cNvPr>
          <p:cNvSpPr txBox="1">
            <a:spLocks/>
          </p:cNvSpPr>
          <p:nvPr/>
        </p:nvSpPr>
        <p:spPr bwMode="auto">
          <a:xfrm>
            <a:off x="15240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t>Slide from Jim Martin</a:t>
            </a:r>
          </a:p>
        </p:txBody>
      </p:sp>
      <p:graphicFrame>
        <p:nvGraphicFramePr>
          <p:cNvPr id="2" name="Table 1">
            <a:extLst>
              <a:ext uri="{FF2B5EF4-FFF2-40B4-BE49-F238E27FC236}">
                <a16:creationId xmlns:a16="http://schemas.microsoft.com/office/drawing/2014/main" id="{EF3F72A5-C68F-F44F-9FF8-6A5D4DD4B25E}"/>
              </a:ext>
            </a:extLst>
          </p:cNvPr>
          <p:cNvGraphicFramePr>
            <a:graphicFrameLocks noGrp="1"/>
          </p:cNvGraphicFramePr>
          <p:nvPr>
            <p:extLst>
              <p:ext uri="{D42A27DB-BD31-4B8C-83A1-F6EECF244321}">
                <p14:modId xmlns:p14="http://schemas.microsoft.com/office/powerpoint/2010/main" val="2670074156"/>
              </p:ext>
            </p:extLst>
          </p:nvPr>
        </p:nvGraphicFramePr>
        <p:xfrm>
          <a:off x="1613694" y="1676400"/>
          <a:ext cx="8964612" cy="2595880"/>
        </p:xfrm>
        <a:graphic>
          <a:graphicData uri="http://schemas.openxmlformats.org/drawingml/2006/table">
            <a:tbl>
              <a:tblPr firstRow="1" bandRow="1">
                <a:tableStyleId>{7DF18680-E054-41AD-8BC1-D1AEF772440D}</a:tableStyleId>
              </a:tblPr>
              <a:tblGrid>
                <a:gridCol w="2521297">
                  <a:extLst>
                    <a:ext uri="{9D8B030D-6E8A-4147-A177-3AD203B41FA5}">
                      <a16:colId xmlns:a16="http://schemas.microsoft.com/office/drawing/2014/main" val="1717125242"/>
                    </a:ext>
                  </a:extLst>
                </a:gridCol>
                <a:gridCol w="672346">
                  <a:extLst>
                    <a:ext uri="{9D8B030D-6E8A-4147-A177-3AD203B41FA5}">
                      <a16:colId xmlns:a16="http://schemas.microsoft.com/office/drawing/2014/main" val="2690049915"/>
                    </a:ext>
                  </a:extLst>
                </a:gridCol>
                <a:gridCol w="5770969">
                  <a:extLst>
                    <a:ext uri="{9D8B030D-6E8A-4147-A177-3AD203B41FA5}">
                      <a16:colId xmlns:a16="http://schemas.microsoft.com/office/drawing/2014/main" val="812082841"/>
                    </a:ext>
                  </a:extLst>
                </a:gridCol>
              </a:tblGrid>
              <a:tr h="370840">
                <a:tc>
                  <a:txBody>
                    <a:bodyPr/>
                    <a:lstStyle/>
                    <a:p>
                      <a:pPr algn="l"/>
                      <a:r>
                        <a:rPr lang="it-IT" sz="1800" dirty="0" err="1">
                          <a:latin typeface="Calibri" panose="020F0502020204030204" pitchFamily="34" charset="0"/>
                          <a:cs typeface="Calibri" panose="020F0502020204030204" pitchFamily="34" charset="0"/>
                        </a:rPr>
                        <a:t>Type</a:t>
                      </a:r>
                      <a:endParaRPr lang="it-IT" sz="1800" dirty="0">
                        <a:latin typeface="Calibri" panose="020F0502020204030204" pitchFamily="34" charset="0"/>
                        <a:cs typeface="Calibri" panose="020F0502020204030204" pitchFamily="34" charset="0"/>
                      </a:endParaRPr>
                    </a:p>
                  </a:txBody>
                  <a:tcPr/>
                </a:tc>
                <a:tc>
                  <a:txBody>
                    <a:bodyPr/>
                    <a:lstStyle/>
                    <a:p>
                      <a:pPr algn="l"/>
                      <a:r>
                        <a:rPr lang="it-IT" sz="1800" dirty="0">
                          <a:latin typeface="Calibri" panose="020F0502020204030204" pitchFamily="34" charset="0"/>
                          <a:cs typeface="Calibri" panose="020F0502020204030204" pitchFamily="34" charset="0"/>
                        </a:rPr>
                        <a:t>Tag</a:t>
                      </a:r>
                    </a:p>
                  </a:txBody>
                  <a:tcPr/>
                </a:tc>
                <a:tc>
                  <a:txBody>
                    <a:bodyPr/>
                    <a:lstStyle/>
                    <a:p>
                      <a:pPr algn="l"/>
                      <a:r>
                        <a:rPr lang="it-IT" sz="1800" dirty="0">
                          <a:latin typeface="Calibri" panose="020F0502020204030204" pitchFamily="34" charset="0"/>
                          <a:cs typeface="Calibri" panose="020F0502020204030204" pitchFamily="34" charset="0"/>
                        </a:rPr>
                        <a:t>Sample </a:t>
                      </a:r>
                      <a:r>
                        <a:rPr lang="it-IT" sz="1800" dirty="0" err="1">
                          <a:latin typeface="Calibri" panose="020F0502020204030204" pitchFamily="34" charset="0"/>
                          <a:cs typeface="Calibri" panose="020F0502020204030204" pitchFamily="34" charset="0"/>
                        </a:rPr>
                        <a:t>Categories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0466453"/>
                  </a:ext>
                </a:extLst>
              </a:tr>
              <a:tr h="370840">
                <a:tc>
                  <a:txBody>
                    <a:bodyPr/>
                    <a:lstStyle/>
                    <a:p>
                      <a:r>
                        <a:rPr lang="it-IT" sz="1800" dirty="0">
                          <a:latin typeface="Calibri" panose="020F0502020204030204" pitchFamily="34" charset="0"/>
                          <a:cs typeface="Calibri" panose="020F0502020204030204" pitchFamily="34" charset="0"/>
                        </a:rPr>
                        <a:t>People</a:t>
                      </a:r>
                    </a:p>
                  </a:txBody>
                  <a:tcPr/>
                </a:tc>
                <a:tc>
                  <a:txBody>
                    <a:bodyPr/>
                    <a:lstStyle/>
                    <a:p>
                      <a:r>
                        <a:rPr lang="it-IT" sz="1800" dirty="0">
                          <a:latin typeface="Calibri" panose="020F0502020204030204" pitchFamily="34" charset="0"/>
                          <a:cs typeface="Calibri" panose="020F0502020204030204" pitchFamily="34" charset="0"/>
                        </a:rPr>
                        <a:t>PER</a:t>
                      </a:r>
                    </a:p>
                  </a:txBody>
                  <a:tcPr/>
                </a:tc>
                <a:tc>
                  <a:txBody>
                    <a:bodyPr/>
                    <a:lstStyle/>
                    <a:p>
                      <a:r>
                        <a:rPr lang="it-IT" sz="1800" dirty="0" err="1">
                          <a:latin typeface="Calibri" panose="020F0502020204030204" pitchFamily="34" charset="0"/>
                          <a:cs typeface="Calibri" panose="020F0502020204030204" pitchFamily="34" charset="0"/>
                        </a:rPr>
                        <a:t>Individuals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fictional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characters</a:t>
                      </a:r>
                      <a:r>
                        <a:rPr lang="it-IT" sz="1800" dirty="0">
                          <a:latin typeface="Calibri" panose="020F0502020204030204" pitchFamily="34" charset="0"/>
                          <a:cs typeface="Calibri" panose="020F0502020204030204" pitchFamily="34" charset="0"/>
                        </a:rPr>
                        <a:t>, small </a:t>
                      </a:r>
                      <a:r>
                        <a:rPr lang="it-IT" sz="1800" dirty="0" err="1">
                          <a:latin typeface="Calibri" panose="020F0502020204030204" pitchFamily="34" charset="0"/>
                          <a:cs typeface="Calibri" panose="020F0502020204030204" pitchFamily="34" charset="0"/>
                        </a:rPr>
                        <a:t>groups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4274427"/>
                  </a:ext>
                </a:extLst>
              </a:tr>
              <a:tr h="370840">
                <a:tc>
                  <a:txBody>
                    <a:bodyPr/>
                    <a:lstStyle/>
                    <a:p>
                      <a:r>
                        <a:rPr lang="it-IT" sz="1800" dirty="0" err="1">
                          <a:latin typeface="Calibri" panose="020F0502020204030204" pitchFamily="34" charset="0"/>
                          <a:cs typeface="Calibri" panose="020F0502020204030204" pitchFamily="34" charset="0"/>
                        </a:rPr>
                        <a:t>Organizations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ORG</a:t>
                      </a:r>
                    </a:p>
                  </a:txBody>
                  <a:tcPr/>
                </a:tc>
                <a:tc>
                  <a:txBody>
                    <a:bodyPr/>
                    <a:lstStyle/>
                    <a:p>
                      <a:r>
                        <a:rPr lang="it-IT" sz="1800" dirty="0">
                          <a:latin typeface="Calibri" panose="020F0502020204030204" pitchFamily="34" charset="0"/>
                          <a:cs typeface="Calibri" panose="020F0502020204030204" pitchFamily="34" charset="0"/>
                        </a:rPr>
                        <a:t>Companies, </a:t>
                      </a:r>
                      <a:r>
                        <a:rPr lang="it-IT" sz="1800" dirty="0" err="1">
                          <a:latin typeface="Calibri" panose="020F0502020204030204" pitchFamily="34" charset="0"/>
                          <a:cs typeface="Calibri" panose="020F0502020204030204" pitchFamily="34" charset="0"/>
                        </a:rPr>
                        <a:t>agencies</a:t>
                      </a:r>
                      <a:r>
                        <a:rPr lang="it-IT" sz="1800" dirty="0">
                          <a:latin typeface="Calibri" panose="020F0502020204030204" pitchFamily="34" charset="0"/>
                          <a:cs typeface="Calibri" panose="020F0502020204030204" pitchFamily="34" charset="0"/>
                        </a:rPr>
                        <a:t>, sport teams, parties, </a:t>
                      </a:r>
                      <a:r>
                        <a:rPr lang="it-IT" sz="1800" dirty="0" err="1">
                          <a:latin typeface="Calibri" panose="020F0502020204030204" pitchFamily="34" charset="0"/>
                          <a:cs typeface="Calibri" panose="020F0502020204030204" pitchFamily="34" charset="0"/>
                        </a:rPr>
                        <a:t>religious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groups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293673"/>
                  </a:ext>
                </a:extLst>
              </a:tr>
              <a:tr h="370840">
                <a:tc>
                  <a:txBody>
                    <a:bodyPr/>
                    <a:lstStyle/>
                    <a:p>
                      <a:r>
                        <a:rPr lang="it-IT" sz="1800" dirty="0">
                          <a:latin typeface="Calibri" panose="020F0502020204030204" pitchFamily="34" charset="0"/>
                          <a:cs typeface="Calibri" panose="020F0502020204030204" pitchFamily="34" charset="0"/>
                        </a:rPr>
                        <a:t>Location</a:t>
                      </a:r>
                    </a:p>
                  </a:txBody>
                  <a:tcPr/>
                </a:tc>
                <a:tc>
                  <a:txBody>
                    <a:bodyPr/>
                    <a:lstStyle/>
                    <a:p>
                      <a:r>
                        <a:rPr lang="it-IT" sz="1800" dirty="0">
                          <a:latin typeface="Calibri" panose="020F0502020204030204" pitchFamily="34" charset="0"/>
                          <a:cs typeface="Calibri" panose="020F0502020204030204" pitchFamily="34" charset="0"/>
                        </a:rPr>
                        <a:t>LOC</a:t>
                      </a:r>
                    </a:p>
                  </a:txBody>
                  <a:tcPr/>
                </a:tc>
                <a:tc>
                  <a:txBody>
                    <a:bodyPr/>
                    <a:lstStyle/>
                    <a:p>
                      <a:r>
                        <a:rPr lang="it-IT" sz="1800" dirty="0" err="1">
                          <a:latin typeface="Calibri" panose="020F0502020204030204" pitchFamily="34" charset="0"/>
                          <a:cs typeface="Calibri" panose="020F0502020204030204" pitchFamily="34" charset="0"/>
                        </a:rPr>
                        <a:t>Physical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extents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mountains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lakes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seas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26949580"/>
                  </a:ext>
                </a:extLst>
              </a:tr>
              <a:tr h="370840">
                <a:tc>
                  <a:txBody>
                    <a:bodyPr/>
                    <a:lstStyle/>
                    <a:p>
                      <a:r>
                        <a:rPr lang="it-IT" sz="1800" dirty="0" err="1">
                          <a:latin typeface="Calibri" panose="020F0502020204030204" pitchFamily="34" charset="0"/>
                          <a:cs typeface="Calibri" panose="020F0502020204030204" pitchFamily="34" charset="0"/>
                        </a:rPr>
                        <a:t>Geo-political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Entities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GPE</a:t>
                      </a:r>
                    </a:p>
                  </a:txBody>
                  <a:tcPr/>
                </a:tc>
                <a:tc>
                  <a:txBody>
                    <a:bodyPr/>
                    <a:lstStyle/>
                    <a:p>
                      <a:r>
                        <a:rPr lang="it-IT" sz="1800" dirty="0" err="1">
                          <a:latin typeface="Calibri" panose="020F0502020204030204" pitchFamily="34" charset="0"/>
                          <a:cs typeface="Calibri" panose="020F0502020204030204" pitchFamily="34" charset="0"/>
                        </a:rPr>
                        <a:t>Countries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states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provinces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counties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81164435"/>
                  </a:ext>
                </a:extLst>
              </a:tr>
              <a:tr h="370840">
                <a:tc>
                  <a:txBody>
                    <a:bodyPr/>
                    <a:lstStyle/>
                    <a:p>
                      <a:r>
                        <a:rPr lang="it-IT" sz="1800" dirty="0" err="1">
                          <a:latin typeface="Calibri" panose="020F0502020204030204" pitchFamily="34" charset="0"/>
                          <a:cs typeface="Calibri" panose="020F0502020204030204" pitchFamily="34" charset="0"/>
                        </a:rPr>
                        <a:t>Facility</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FAC</a:t>
                      </a:r>
                    </a:p>
                  </a:txBody>
                  <a:tcPr/>
                </a:tc>
                <a:tc>
                  <a:txBody>
                    <a:bodyPr/>
                    <a:lstStyle/>
                    <a:p>
                      <a:r>
                        <a:rPr lang="it-IT" sz="1800" dirty="0" err="1">
                          <a:latin typeface="Calibri" panose="020F0502020204030204" pitchFamily="34" charset="0"/>
                          <a:cs typeface="Calibri" panose="020F0502020204030204" pitchFamily="34" charset="0"/>
                        </a:rPr>
                        <a:t>Bridges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buildings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airports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2679236"/>
                  </a:ext>
                </a:extLst>
              </a:tr>
              <a:tr h="370840">
                <a:tc>
                  <a:txBody>
                    <a:bodyPr/>
                    <a:lstStyle/>
                    <a:p>
                      <a:r>
                        <a:rPr lang="it-IT" sz="1800" dirty="0" err="1">
                          <a:latin typeface="Calibri" panose="020F0502020204030204" pitchFamily="34" charset="0"/>
                          <a:cs typeface="Calibri" panose="020F0502020204030204" pitchFamily="34" charset="0"/>
                        </a:rPr>
                        <a:t>Vehicles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VEH</a:t>
                      </a:r>
                    </a:p>
                  </a:txBody>
                  <a:tcPr/>
                </a:tc>
                <a:tc>
                  <a:txBody>
                    <a:bodyPr/>
                    <a:lstStyle/>
                    <a:p>
                      <a:r>
                        <a:rPr lang="it-IT" sz="1800" dirty="0" err="1">
                          <a:latin typeface="Calibri" panose="020F0502020204030204" pitchFamily="34" charset="0"/>
                          <a:cs typeface="Calibri" panose="020F0502020204030204" pitchFamily="34" charset="0"/>
                        </a:rPr>
                        <a:t>Planes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trains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automobiles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01912704"/>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054C53E5-A537-4E16-9BEF-863E7D9CCBE3}"/>
              </a:ext>
            </a:extLst>
          </p:cNvPr>
          <p:cNvSpPr>
            <a:spLocks noGrp="1" noChangeArrowheads="1"/>
          </p:cNvSpPr>
          <p:nvPr>
            <p:ph type="title"/>
          </p:nvPr>
        </p:nvSpPr>
        <p:spPr/>
        <p:txBody>
          <a:bodyPr/>
          <a:lstStyle/>
          <a:p>
            <a:pPr eaLnBrk="1" hangingPunct="1"/>
            <a:r>
              <a:rPr lang="en-US" altLang="it-IT"/>
              <a:t>NE Types: Examples</a:t>
            </a:r>
          </a:p>
        </p:txBody>
      </p:sp>
      <p:sp>
        <p:nvSpPr>
          <p:cNvPr id="19459" name="Footer Placeholder 4">
            <a:extLst>
              <a:ext uri="{FF2B5EF4-FFF2-40B4-BE49-F238E27FC236}">
                <a16:creationId xmlns:a16="http://schemas.microsoft.com/office/drawing/2014/main" id="{DF8671CD-C5DC-4BC3-86E8-42A453365067}"/>
              </a:ext>
            </a:extLst>
          </p:cNvPr>
          <p:cNvSpPr txBox="1">
            <a:spLocks/>
          </p:cNvSpPr>
          <p:nvPr/>
        </p:nvSpPr>
        <p:spPr bwMode="auto">
          <a:xfrm>
            <a:off x="1371600" y="6555129"/>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graphicFrame>
        <p:nvGraphicFramePr>
          <p:cNvPr id="5" name="Table 4">
            <a:extLst>
              <a:ext uri="{FF2B5EF4-FFF2-40B4-BE49-F238E27FC236}">
                <a16:creationId xmlns:a16="http://schemas.microsoft.com/office/drawing/2014/main" id="{AF9776FB-54F1-B648-BAB2-27C006C5E234}"/>
              </a:ext>
            </a:extLst>
          </p:cNvPr>
          <p:cNvGraphicFramePr>
            <a:graphicFrameLocks noGrp="1"/>
          </p:cNvGraphicFramePr>
          <p:nvPr>
            <p:extLst>
              <p:ext uri="{D42A27DB-BD31-4B8C-83A1-F6EECF244321}">
                <p14:modId xmlns:p14="http://schemas.microsoft.com/office/powerpoint/2010/main" val="1622101439"/>
              </p:ext>
            </p:extLst>
          </p:nvPr>
        </p:nvGraphicFramePr>
        <p:xfrm>
          <a:off x="1703409" y="1676400"/>
          <a:ext cx="8737600" cy="3134360"/>
        </p:xfrm>
        <a:graphic>
          <a:graphicData uri="http://schemas.openxmlformats.org/drawingml/2006/table">
            <a:tbl>
              <a:tblPr firstRow="1" bandRow="1">
                <a:tableStyleId>{7DF18680-E054-41AD-8BC1-D1AEF772440D}</a:tableStyleId>
              </a:tblPr>
              <a:tblGrid>
                <a:gridCol w="2345753">
                  <a:extLst>
                    <a:ext uri="{9D8B030D-6E8A-4147-A177-3AD203B41FA5}">
                      <a16:colId xmlns:a16="http://schemas.microsoft.com/office/drawing/2014/main" val="1717125242"/>
                    </a:ext>
                  </a:extLst>
                </a:gridCol>
                <a:gridCol w="6391847">
                  <a:extLst>
                    <a:ext uri="{9D8B030D-6E8A-4147-A177-3AD203B41FA5}">
                      <a16:colId xmlns:a16="http://schemas.microsoft.com/office/drawing/2014/main" val="812082841"/>
                    </a:ext>
                  </a:extLst>
                </a:gridCol>
              </a:tblGrid>
              <a:tr h="370840">
                <a:tc>
                  <a:txBody>
                    <a:bodyPr/>
                    <a:lstStyle/>
                    <a:p>
                      <a:pPr algn="l"/>
                      <a:r>
                        <a:rPr lang="it-IT" sz="1800" dirty="0" err="1">
                          <a:latin typeface="Calibri" panose="020F0502020204030204" pitchFamily="34" charset="0"/>
                          <a:cs typeface="Calibri" panose="020F0502020204030204" pitchFamily="34" charset="0"/>
                        </a:rPr>
                        <a:t>Type</a:t>
                      </a:r>
                      <a:endParaRPr lang="it-IT" sz="1800" dirty="0">
                        <a:latin typeface="Calibri" panose="020F0502020204030204" pitchFamily="34" charset="0"/>
                        <a:cs typeface="Calibri" panose="020F0502020204030204" pitchFamily="34" charset="0"/>
                      </a:endParaRPr>
                    </a:p>
                  </a:txBody>
                  <a:tcPr/>
                </a:tc>
                <a:tc>
                  <a:txBody>
                    <a:bodyPr/>
                    <a:lstStyle/>
                    <a:p>
                      <a:pPr algn="l"/>
                      <a:r>
                        <a:rPr lang="it-IT" sz="1800" dirty="0" err="1">
                          <a:latin typeface="Calibri" panose="020F0502020204030204" pitchFamily="34" charset="0"/>
                          <a:cs typeface="Calibri" panose="020F0502020204030204" pitchFamily="34" charset="0"/>
                        </a:rPr>
                        <a:t>Examples</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40466453"/>
                  </a:ext>
                </a:extLst>
              </a:tr>
              <a:tr h="370840">
                <a:tc>
                  <a:txBody>
                    <a:bodyPr/>
                    <a:lstStyle/>
                    <a:p>
                      <a:r>
                        <a:rPr lang="it-IT" sz="1800" dirty="0">
                          <a:latin typeface="Calibri" panose="020F0502020204030204" pitchFamily="34" charset="0"/>
                          <a:cs typeface="Calibri" panose="020F0502020204030204" pitchFamily="34" charset="0"/>
                        </a:rPr>
                        <a:t>People</a:t>
                      </a:r>
                    </a:p>
                  </a:txBody>
                  <a:tcPr/>
                </a:tc>
                <a:tc>
                  <a:txBody>
                    <a:bodyPr/>
                    <a:lstStyle/>
                    <a:p>
                      <a:r>
                        <a:rPr lang="it-IT" sz="1800" i="1" dirty="0" err="1">
                          <a:solidFill>
                            <a:srgbClr val="C00000"/>
                          </a:solidFill>
                          <a:latin typeface="Calibri" panose="020F0502020204030204" pitchFamily="34" charset="0"/>
                          <a:cs typeface="Calibri" panose="020F0502020204030204" pitchFamily="34" charset="0"/>
                        </a:rPr>
                        <a:t>Turing</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considered</a:t>
                      </a:r>
                      <a:r>
                        <a:rPr lang="it-IT" sz="1800" dirty="0">
                          <a:latin typeface="Calibri" panose="020F0502020204030204" pitchFamily="34" charset="0"/>
                          <a:cs typeface="Calibri" panose="020F0502020204030204" pitchFamily="34" charset="0"/>
                        </a:rPr>
                        <a:t> to be the </a:t>
                      </a:r>
                      <a:r>
                        <a:rPr lang="it-IT" sz="1800" dirty="0" err="1">
                          <a:latin typeface="Calibri" panose="020F0502020204030204" pitchFamily="34" charset="0"/>
                          <a:cs typeface="Calibri" panose="020F0502020204030204" pitchFamily="34" charset="0"/>
                        </a:rPr>
                        <a:t>father</a:t>
                      </a:r>
                      <a:r>
                        <a:rPr lang="it-IT" sz="1800" dirty="0">
                          <a:latin typeface="Calibri" panose="020F0502020204030204" pitchFamily="34" charset="0"/>
                          <a:cs typeface="Calibri" panose="020F0502020204030204" pitchFamily="34" charset="0"/>
                        </a:rPr>
                        <a:t> of </a:t>
                      </a:r>
                      <a:r>
                        <a:rPr lang="it-IT" sz="1800" dirty="0" err="1">
                          <a:latin typeface="Calibri" panose="020F0502020204030204" pitchFamily="34" charset="0"/>
                          <a:cs typeface="Calibri" panose="020F0502020204030204" pitchFamily="34" charset="0"/>
                        </a:rPr>
                        <a:t>modern</a:t>
                      </a:r>
                      <a:r>
                        <a:rPr lang="it-IT" sz="1800" dirty="0">
                          <a:latin typeface="Calibri" panose="020F0502020204030204" pitchFamily="34" charset="0"/>
                          <a:cs typeface="Calibri" panose="020F0502020204030204" pitchFamily="34" charset="0"/>
                        </a:rPr>
                        <a:t> computer science</a:t>
                      </a:r>
                    </a:p>
                  </a:txBody>
                  <a:tcPr/>
                </a:tc>
                <a:extLst>
                  <a:ext uri="{0D108BD9-81ED-4DB2-BD59-A6C34878D82A}">
                    <a16:rowId xmlns:a16="http://schemas.microsoft.com/office/drawing/2014/main" val="2224274427"/>
                  </a:ext>
                </a:extLst>
              </a:tr>
              <a:tr h="370840">
                <a:tc>
                  <a:txBody>
                    <a:bodyPr/>
                    <a:lstStyle/>
                    <a:p>
                      <a:r>
                        <a:rPr lang="it-IT" sz="1800" dirty="0" err="1">
                          <a:latin typeface="Calibri" panose="020F0502020204030204" pitchFamily="34" charset="0"/>
                          <a:cs typeface="Calibri" panose="020F0502020204030204" pitchFamily="34" charset="0"/>
                        </a:rPr>
                        <a:t>Organizations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The </a:t>
                      </a:r>
                      <a:r>
                        <a:rPr lang="it-IT" sz="1800" i="1" dirty="0">
                          <a:solidFill>
                            <a:srgbClr val="C00000"/>
                          </a:solidFill>
                          <a:latin typeface="Calibri" panose="020F0502020204030204" pitchFamily="34" charset="0"/>
                          <a:cs typeface="Calibri" panose="020F0502020204030204" pitchFamily="34" charset="0"/>
                        </a:rPr>
                        <a:t>IPCC</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said</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likely</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that</a:t>
                      </a:r>
                      <a:r>
                        <a:rPr lang="it-IT" sz="1800" dirty="0">
                          <a:latin typeface="Calibri" panose="020F0502020204030204" pitchFamily="34" charset="0"/>
                          <a:cs typeface="Calibri" panose="020F0502020204030204" pitchFamily="34" charset="0"/>
                        </a:rPr>
                        <a:t> future </a:t>
                      </a:r>
                      <a:r>
                        <a:rPr lang="it-IT" sz="1800" dirty="0" err="1">
                          <a:latin typeface="Calibri" panose="020F0502020204030204" pitchFamily="34" charset="0"/>
                          <a:cs typeface="Calibri" panose="020F0502020204030204" pitchFamily="34" charset="0"/>
                        </a:rPr>
                        <a:t>tropical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cyclones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will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become</a:t>
                      </a:r>
                      <a:r>
                        <a:rPr lang="it-IT" sz="1800" dirty="0">
                          <a:latin typeface="Calibri" panose="020F0502020204030204" pitchFamily="34" charset="0"/>
                          <a:cs typeface="Calibri" panose="020F0502020204030204" pitchFamily="34" charset="0"/>
                        </a:rPr>
                        <a:t> more intense</a:t>
                      </a:r>
                    </a:p>
                  </a:txBody>
                  <a:tcPr/>
                </a:tc>
                <a:extLst>
                  <a:ext uri="{0D108BD9-81ED-4DB2-BD59-A6C34878D82A}">
                    <a16:rowId xmlns:a16="http://schemas.microsoft.com/office/drawing/2014/main" val="125293673"/>
                  </a:ext>
                </a:extLst>
              </a:tr>
              <a:tr h="370840">
                <a:tc>
                  <a:txBody>
                    <a:bodyPr/>
                    <a:lstStyle/>
                    <a:p>
                      <a:r>
                        <a:rPr lang="it-IT" sz="1800" dirty="0">
                          <a:latin typeface="Calibri" panose="020F0502020204030204" pitchFamily="34" charset="0"/>
                          <a:cs typeface="Calibri" panose="020F0502020204030204" pitchFamily="34" charset="0"/>
                        </a:rPr>
                        <a:t>Location</a:t>
                      </a:r>
                    </a:p>
                  </a:txBody>
                  <a:tcPr/>
                </a:tc>
                <a:tc>
                  <a:txBody>
                    <a:bodyPr/>
                    <a:lstStyle/>
                    <a:p>
                      <a:r>
                        <a:rPr lang="it-IT" sz="1800" dirty="0">
                          <a:latin typeface="Calibri" panose="020F0502020204030204" pitchFamily="34" charset="0"/>
                          <a:cs typeface="Calibri" panose="020F0502020204030204" pitchFamily="34" charset="0"/>
                        </a:rPr>
                        <a:t>The </a:t>
                      </a:r>
                      <a:r>
                        <a:rPr lang="it-IT" sz="1800" i="1" dirty="0">
                          <a:solidFill>
                            <a:srgbClr val="C00000"/>
                          </a:solidFill>
                          <a:latin typeface="Calibri" panose="020F0502020204030204" pitchFamily="34" charset="0"/>
                          <a:cs typeface="Calibri" panose="020F0502020204030204" pitchFamily="34" charset="0"/>
                        </a:rPr>
                        <a:t>Mt. </a:t>
                      </a:r>
                      <a:r>
                        <a:rPr lang="it-IT" sz="1800" i="1" dirty="0" err="1">
                          <a:solidFill>
                            <a:srgbClr val="C00000"/>
                          </a:solidFill>
                          <a:latin typeface="Calibri" panose="020F0502020204030204" pitchFamily="34" charset="0"/>
                          <a:cs typeface="Calibri" panose="020F0502020204030204" pitchFamily="34" charset="0"/>
                        </a:rPr>
                        <a:t>Sanitas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loop</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hike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begins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at</a:t>
                      </a:r>
                      <a:r>
                        <a:rPr lang="it-IT" sz="1800" dirty="0">
                          <a:latin typeface="Calibri" panose="020F0502020204030204" pitchFamily="34" charset="0"/>
                          <a:cs typeface="Calibri" panose="020F0502020204030204" pitchFamily="34" charset="0"/>
                        </a:rPr>
                        <a:t> the base of </a:t>
                      </a:r>
                      <a:r>
                        <a:rPr lang="it-IT" sz="1800" i="1" dirty="0">
                          <a:latin typeface="Calibri" panose="020F0502020204030204" pitchFamily="34" charset="0"/>
                          <a:cs typeface="Calibri" panose="020F0502020204030204" pitchFamily="34" charset="0"/>
                        </a:rPr>
                        <a:t>Sunshine Canyon</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026949580"/>
                  </a:ext>
                </a:extLst>
              </a:tr>
              <a:tr h="370840">
                <a:tc>
                  <a:txBody>
                    <a:bodyPr/>
                    <a:lstStyle/>
                    <a:p>
                      <a:r>
                        <a:rPr lang="it-IT" sz="1800" dirty="0" err="1">
                          <a:latin typeface="Calibri" panose="020F0502020204030204" pitchFamily="34" charset="0"/>
                          <a:cs typeface="Calibri" panose="020F0502020204030204" pitchFamily="34" charset="0"/>
                        </a:rPr>
                        <a:t>Geo-political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Entities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Palo Alto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looking</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raising</a:t>
                      </a:r>
                      <a:r>
                        <a:rPr lang="it-IT" sz="1800" dirty="0">
                          <a:latin typeface="Calibri" panose="020F0502020204030204" pitchFamily="34" charset="0"/>
                          <a:cs typeface="Calibri" panose="020F0502020204030204" pitchFamily="34" charset="0"/>
                        </a:rPr>
                        <a:t> the </a:t>
                      </a:r>
                      <a:r>
                        <a:rPr lang="it-IT" sz="1800" dirty="0" err="1">
                          <a:latin typeface="Calibri" panose="020F0502020204030204" pitchFamily="34" charset="0"/>
                          <a:cs typeface="Calibri" panose="020F0502020204030204" pitchFamily="34" charset="0"/>
                        </a:rPr>
                        <a:t>fees</a:t>
                      </a:r>
                      <a:r>
                        <a:rPr lang="it-IT" sz="1800" dirty="0">
                          <a:latin typeface="Calibri" panose="020F0502020204030204" pitchFamily="34" charset="0"/>
                          <a:cs typeface="Calibri" panose="020F0502020204030204" pitchFamily="34" charset="0"/>
                        </a:rPr>
                        <a:t> for parking.</a:t>
                      </a:r>
                    </a:p>
                  </a:txBody>
                  <a:tcPr/>
                </a:tc>
                <a:extLst>
                  <a:ext uri="{0D108BD9-81ED-4DB2-BD59-A6C34878D82A}">
                    <a16:rowId xmlns:a16="http://schemas.microsoft.com/office/drawing/2014/main" val="3481164435"/>
                  </a:ext>
                </a:extLst>
              </a:tr>
              <a:tr h="370840">
                <a:tc>
                  <a:txBody>
                    <a:bodyPr/>
                    <a:lstStyle/>
                    <a:p>
                      <a:r>
                        <a:rPr lang="it-IT" sz="1800" dirty="0" err="1">
                          <a:latin typeface="Calibri" panose="020F0502020204030204" pitchFamily="34" charset="0"/>
                          <a:cs typeface="Calibri" panose="020F0502020204030204" pitchFamily="34" charset="0"/>
                        </a:rPr>
                        <a:t>Facility</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Drivers </a:t>
                      </a:r>
                      <a:r>
                        <a:rPr lang="it-IT" sz="1800" dirty="0" err="1">
                          <a:latin typeface="Calibri" panose="020F0502020204030204" pitchFamily="34" charset="0"/>
                          <a:cs typeface="Calibri" panose="020F0502020204030204" pitchFamily="34" charset="0"/>
                        </a:rPr>
                        <a:t>were</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advised</a:t>
                      </a:r>
                      <a:r>
                        <a:rPr lang="it-IT" sz="1800" dirty="0">
                          <a:latin typeface="Calibri" panose="020F0502020204030204" pitchFamily="34" charset="0"/>
                          <a:cs typeface="Calibri" panose="020F0502020204030204" pitchFamily="34" charset="0"/>
                        </a:rPr>
                        <a:t> to </a:t>
                      </a:r>
                      <a:r>
                        <a:rPr lang="it-IT" sz="1800" dirty="0" err="1">
                          <a:latin typeface="Calibri" panose="020F0502020204030204" pitchFamily="34" charset="0"/>
                          <a:cs typeface="Calibri" panose="020F0502020204030204" pitchFamily="34" charset="0"/>
                        </a:rPr>
                        <a:t>consider</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either</a:t>
                      </a:r>
                      <a:r>
                        <a:rPr lang="it-IT" sz="1800" dirty="0">
                          <a:latin typeface="Calibri" panose="020F0502020204030204" pitchFamily="34" charset="0"/>
                          <a:cs typeface="Calibri" panose="020F0502020204030204" pitchFamily="34" charset="0"/>
                        </a:rPr>
                        <a:t> the </a:t>
                      </a:r>
                      <a:r>
                        <a:rPr lang="it-IT" sz="1800" i="1" dirty="0" err="1">
                          <a:solidFill>
                            <a:srgbClr val="C00000"/>
                          </a:solidFill>
                          <a:latin typeface="Calibri" panose="020F0502020204030204" pitchFamily="34" charset="0"/>
                          <a:cs typeface="Calibri" panose="020F0502020204030204" pitchFamily="34" charset="0"/>
                        </a:rPr>
                        <a:t>Tappon</a:t>
                      </a:r>
                      <a:r>
                        <a:rPr lang="it-IT" sz="1800" i="1" dirty="0">
                          <a:solidFill>
                            <a:srgbClr val="C00000"/>
                          </a:solidFill>
                          <a:latin typeface="Calibri" panose="020F0502020204030204" pitchFamily="34" charset="0"/>
                          <a:cs typeface="Calibri" panose="020F0502020204030204" pitchFamily="34" charset="0"/>
                        </a:rPr>
                        <a:t> </a:t>
                      </a:r>
                      <a:r>
                        <a:rPr lang="it-IT" sz="1800" i="1" dirty="0" err="1">
                          <a:solidFill>
                            <a:srgbClr val="C00000"/>
                          </a:solidFill>
                          <a:latin typeface="Calibri" panose="020F0502020204030204" pitchFamily="34" charset="0"/>
                          <a:cs typeface="Calibri" panose="020F0502020204030204" pitchFamily="34" charset="0"/>
                        </a:rPr>
                        <a:t>Zee</a:t>
                      </a:r>
                      <a:r>
                        <a:rPr lang="it-IT" sz="1800" i="1" dirty="0">
                          <a:solidFill>
                            <a:srgbClr val="C00000"/>
                          </a:solidFill>
                          <a:latin typeface="Calibri" panose="020F0502020204030204" pitchFamily="34" charset="0"/>
                          <a:cs typeface="Calibri" panose="020F0502020204030204" pitchFamily="34" charset="0"/>
                        </a:rPr>
                        <a:t> Bridge</a:t>
                      </a:r>
                      <a:r>
                        <a:rPr lang="it-IT" sz="1800" dirty="0">
                          <a:latin typeface="Calibri" panose="020F0502020204030204" pitchFamily="34" charset="0"/>
                          <a:cs typeface="Calibri" panose="020F0502020204030204" pitchFamily="34" charset="0"/>
                        </a:rPr>
                        <a:t> or the </a:t>
                      </a:r>
                      <a:r>
                        <a:rPr lang="it-IT" sz="1800" i="1" dirty="0">
                          <a:solidFill>
                            <a:srgbClr val="C00000"/>
                          </a:solidFill>
                          <a:latin typeface="Calibri" panose="020F0502020204030204" pitchFamily="34" charset="0"/>
                          <a:cs typeface="Calibri" panose="020F0502020204030204" pitchFamily="34" charset="0"/>
                        </a:rPr>
                        <a:t>Lincoln Tunnel</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672679236"/>
                  </a:ext>
                </a:extLst>
              </a:tr>
              <a:tr h="370840">
                <a:tc>
                  <a:txBody>
                    <a:bodyPr/>
                    <a:lstStyle/>
                    <a:p>
                      <a:r>
                        <a:rPr lang="it-IT" sz="1800" dirty="0" err="1">
                          <a:latin typeface="Calibri" panose="020F0502020204030204" pitchFamily="34" charset="0"/>
                          <a:cs typeface="Calibri" panose="020F0502020204030204" pitchFamily="34" charset="0"/>
                        </a:rPr>
                        <a:t>Vehicles</a:t>
                      </a:r>
                      <a:endParaRPr lang="it-IT" sz="1800" dirty="0">
                        <a:latin typeface="Calibri" panose="020F0502020204030204" pitchFamily="34" charset="0"/>
                        <a:cs typeface="Calibri" panose="020F0502020204030204" pitchFamily="34" charset="0"/>
                      </a:endParaRPr>
                    </a:p>
                  </a:txBody>
                  <a:tcPr/>
                </a:tc>
                <a:tc>
                  <a:txBody>
                    <a:bodyPr/>
                    <a:lstStyle/>
                    <a:p>
                      <a:r>
                        <a:rPr lang="it-IT" sz="1800" dirty="0">
                          <a:latin typeface="Calibri" panose="020F0502020204030204" pitchFamily="34" charset="0"/>
                          <a:cs typeface="Calibri" panose="020F0502020204030204" pitchFamily="34" charset="0"/>
                        </a:rPr>
                        <a:t>The </a:t>
                      </a:r>
                      <a:r>
                        <a:rPr lang="it-IT" sz="1800" dirty="0" err="1">
                          <a:latin typeface="Calibri" panose="020F0502020204030204" pitchFamily="34" charset="0"/>
                          <a:cs typeface="Calibri" panose="020F0502020204030204" pitchFamily="34" charset="0"/>
                        </a:rPr>
                        <a:t>updated</a:t>
                      </a:r>
                      <a:r>
                        <a:rPr lang="it-IT" sz="1800" dirty="0">
                          <a:latin typeface="Calibri" panose="020F0502020204030204" pitchFamily="34" charset="0"/>
                          <a:cs typeface="Calibri" panose="020F0502020204030204" pitchFamily="34" charset="0"/>
                        </a:rPr>
                        <a:t> </a:t>
                      </a:r>
                      <a:r>
                        <a:rPr lang="it-IT" sz="1800" i="1" dirty="0">
                          <a:solidFill>
                            <a:srgbClr val="C00000"/>
                          </a:solidFill>
                          <a:latin typeface="Calibri" panose="020F0502020204030204" pitchFamily="34" charset="0"/>
                          <a:cs typeface="Calibri" panose="020F0502020204030204" pitchFamily="34" charset="0"/>
                        </a:rPr>
                        <a:t>Mini Cooper</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retains</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its</a:t>
                      </a:r>
                      <a:r>
                        <a:rPr lang="it-IT" sz="1800" dirty="0">
                          <a:latin typeface="Calibri" panose="020F0502020204030204" pitchFamily="34" charset="0"/>
                          <a:cs typeface="Calibri" panose="020F0502020204030204" pitchFamily="34" charset="0"/>
                        </a:rPr>
                        <a:t> charm and </a:t>
                      </a:r>
                      <a:r>
                        <a:rPr lang="it-IT" sz="1800" dirty="0" err="1">
                          <a:latin typeface="Calibri" panose="020F0502020204030204" pitchFamily="34" charset="0"/>
                          <a:cs typeface="Calibri" panose="020F0502020204030204" pitchFamily="34" charset="0"/>
                        </a:rPr>
                        <a:t>agility</a:t>
                      </a:r>
                      <a:r>
                        <a:rPr lang="it-IT" sz="1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6019127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617756A-0F5B-4F62-9498-1896BA62D625}"/>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6323" name="Rectangle 3">
            <a:extLst>
              <a:ext uri="{FF2B5EF4-FFF2-40B4-BE49-F238E27FC236}">
                <a16:creationId xmlns:a16="http://schemas.microsoft.com/office/drawing/2014/main" id="{9DC0DCAD-6C05-427B-A90C-CD8BF03DB0F5}"/>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1203" name="Text Box 4">
            <a:extLst>
              <a:ext uri="{FF2B5EF4-FFF2-40B4-BE49-F238E27FC236}">
                <a16:creationId xmlns:a16="http://schemas.microsoft.com/office/drawing/2014/main" id="{F3CC9F75-185A-4EAA-91B7-DAC29B3D600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1204" name="Line 5">
            <a:extLst>
              <a:ext uri="{FF2B5EF4-FFF2-40B4-BE49-F238E27FC236}">
                <a16:creationId xmlns:a16="http://schemas.microsoft.com/office/drawing/2014/main" id="{879D7961-3322-40CC-8074-4D42EFDA8810}"/>
              </a:ext>
            </a:extLst>
          </p:cNvPr>
          <p:cNvSpPr>
            <a:spLocks noChangeShapeType="1"/>
          </p:cNvSpPr>
          <p:nvPr/>
        </p:nvSpPr>
        <p:spPr bwMode="auto">
          <a:xfrm>
            <a:off x="26670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5" name="Line 6">
            <a:extLst>
              <a:ext uri="{FF2B5EF4-FFF2-40B4-BE49-F238E27FC236}">
                <a16:creationId xmlns:a16="http://schemas.microsoft.com/office/drawing/2014/main" id="{7C64C43D-E7E0-4B59-8EBC-F17C29AD1DC6}"/>
              </a:ext>
            </a:extLst>
          </p:cNvPr>
          <p:cNvSpPr>
            <a:spLocks noChangeShapeType="1"/>
          </p:cNvSpPr>
          <p:nvPr/>
        </p:nvSpPr>
        <p:spPr bwMode="auto">
          <a:xfrm flipH="1">
            <a:off x="36560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6" name="Rectangle 7">
            <a:extLst>
              <a:ext uri="{FF2B5EF4-FFF2-40B4-BE49-F238E27FC236}">
                <a16:creationId xmlns:a16="http://schemas.microsoft.com/office/drawing/2014/main" id="{DEB2DF91-B1B0-47A9-A8BB-F31A78B37895}"/>
              </a:ext>
            </a:extLst>
          </p:cNvPr>
          <p:cNvSpPr>
            <a:spLocks noChangeArrowheads="1"/>
          </p:cNvSpPr>
          <p:nvPr/>
        </p:nvSpPr>
        <p:spPr bwMode="auto">
          <a:xfrm>
            <a:off x="29154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1207" name="Line 8">
            <a:extLst>
              <a:ext uri="{FF2B5EF4-FFF2-40B4-BE49-F238E27FC236}">
                <a16:creationId xmlns:a16="http://schemas.microsoft.com/office/drawing/2014/main" id="{5BA2537E-C3C5-4544-865F-FE0570CC49DD}"/>
              </a:ext>
            </a:extLst>
          </p:cNvPr>
          <p:cNvSpPr>
            <a:spLocks noChangeShapeType="1"/>
          </p:cNvSpPr>
          <p:nvPr/>
        </p:nvSpPr>
        <p:spPr bwMode="auto">
          <a:xfrm>
            <a:off x="33559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8" name="Line 9">
            <a:extLst>
              <a:ext uri="{FF2B5EF4-FFF2-40B4-BE49-F238E27FC236}">
                <a16:creationId xmlns:a16="http://schemas.microsoft.com/office/drawing/2014/main" id="{751FD245-29A5-4710-B273-592BCE62AFF4}"/>
              </a:ext>
            </a:extLst>
          </p:cNvPr>
          <p:cNvSpPr>
            <a:spLocks noChangeShapeType="1"/>
          </p:cNvSpPr>
          <p:nvPr/>
        </p:nvSpPr>
        <p:spPr bwMode="auto">
          <a:xfrm>
            <a:off x="33623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9" name="Text Box 10">
            <a:extLst>
              <a:ext uri="{FF2B5EF4-FFF2-40B4-BE49-F238E27FC236}">
                <a16:creationId xmlns:a16="http://schemas.microsoft.com/office/drawing/2014/main" id="{D8D7B6FA-46A6-4076-B83E-4030896B65DA}"/>
              </a:ext>
            </a:extLst>
          </p:cNvPr>
          <p:cNvSpPr txBox="1">
            <a:spLocks noChangeArrowheads="1"/>
          </p:cNvSpPr>
          <p:nvPr/>
        </p:nvSpPr>
        <p:spPr bwMode="auto">
          <a:xfrm>
            <a:off x="3102675"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1210" name="Footer Placeholder 11">
            <a:extLst>
              <a:ext uri="{FF2B5EF4-FFF2-40B4-BE49-F238E27FC236}">
                <a16:creationId xmlns:a16="http://schemas.microsoft.com/office/drawing/2014/main" id="{069FAFEC-378A-4DE2-8D5B-E4245FE3D56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240450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7AB7200A-2C59-4494-9F24-B4DAFF274913}"/>
              </a:ext>
            </a:extLst>
          </p:cNvPr>
          <p:cNvSpPr>
            <a:spLocks noGrp="1" noChangeArrowheads="1"/>
          </p:cNvSpPr>
          <p:nvPr>
            <p:ph type="title"/>
          </p:nvPr>
        </p:nvSpPr>
        <p:spPr/>
        <p:txBody>
          <a:bodyPr/>
          <a:lstStyle/>
          <a:p>
            <a:pPr eaLnBrk="1" hangingPunct="1"/>
            <a:r>
              <a:rPr lang="en-US" altLang="it-IT"/>
              <a:t>Ambiguity</a:t>
            </a:r>
          </a:p>
        </p:txBody>
      </p:sp>
      <p:pic>
        <p:nvPicPr>
          <p:cNvPr id="20482" name="Picture 3" descr="ner-amb">
            <a:extLst>
              <a:ext uri="{FF2B5EF4-FFF2-40B4-BE49-F238E27FC236}">
                <a16:creationId xmlns:a16="http://schemas.microsoft.com/office/drawing/2014/main" id="{F444A712-113E-432A-A97E-B9774B851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89114"/>
            <a:ext cx="878998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ooter Placeholder 4">
            <a:extLst>
              <a:ext uri="{FF2B5EF4-FFF2-40B4-BE49-F238E27FC236}">
                <a16:creationId xmlns:a16="http://schemas.microsoft.com/office/drawing/2014/main" id="{A516219C-C3E2-4E01-A9CA-9315B5C63B22}"/>
              </a:ext>
            </a:extLst>
          </p:cNvPr>
          <p:cNvSpPr txBox="1">
            <a:spLocks/>
          </p:cNvSpPr>
          <p:nvPr/>
        </p:nvSpPr>
        <p:spPr bwMode="auto">
          <a:xfrm>
            <a:off x="1447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DA73-117D-4CDB-9B40-D32ED22456A3}"/>
              </a:ext>
            </a:extLst>
          </p:cNvPr>
          <p:cNvSpPr>
            <a:spLocks noGrp="1"/>
          </p:cNvSpPr>
          <p:nvPr>
            <p:ph type="title"/>
          </p:nvPr>
        </p:nvSpPr>
        <p:spPr/>
        <p:txBody>
          <a:bodyPr/>
          <a:lstStyle/>
          <a:p>
            <a:r>
              <a:rPr lang="en-US" altLang="it-IT"/>
              <a:t>Biomedical Entities</a:t>
            </a:r>
          </a:p>
        </p:txBody>
      </p:sp>
      <p:sp>
        <p:nvSpPr>
          <p:cNvPr id="3" name="Content Placeholder 2">
            <a:extLst>
              <a:ext uri="{FF2B5EF4-FFF2-40B4-BE49-F238E27FC236}">
                <a16:creationId xmlns:a16="http://schemas.microsoft.com/office/drawing/2014/main" id="{9D674877-F4A2-419F-868A-D2FFA357B864}"/>
              </a:ext>
            </a:extLst>
          </p:cNvPr>
          <p:cNvSpPr>
            <a:spLocks noGrp="1"/>
          </p:cNvSpPr>
          <p:nvPr>
            <p:ph idx="1"/>
          </p:nvPr>
        </p:nvSpPr>
        <p:spPr/>
        <p:txBody>
          <a:bodyPr>
            <a:normAutofit/>
          </a:bodyPr>
          <a:lstStyle/>
          <a:p>
            <a:pPr>
              <a:defRPr/>
            </a:pPr>
            <a:r>
              <a:rPr lang="en-US" dirty="0">
                <a:ea typeface="+mn-ea"/>
                <a:cs typeface="+mn-cs"/>
              </a:rPr>
              <a:t>Disease</a:t>
            </a:r>
          </a:p>
          <a:p>
            <a:pPr>
              <a:defRPr/>
            </a:pPr>
            <a:r>
              <a:rPr lang="en-US" dirty="0">
                <a:ea typeface="+mn-ea"/>
                <a:cs typeface="+mn-cs"/>
              </a:rPr>
              <a:t>Symptom</a:t>
            </a:r>
          </a:p>
          <a:p>
            <a:pPr>
              <a:defRPr/>
            </a:pPr>
            <a:r>
              <a:rPr lang="en-US" dirty="0">
                <a:ea typeface="+mn-ea"/>
                <a:cs typeface="+mn-cs"/>
              </a:rPr>
              <a:t>Drug</a:t>
            </a:r>
          </a:p>
          <a:p>
            <a:pPr>
              <a:defRPr/>
            </a:pPr>
            <a:r>
              <a:rPr lang="en-US" dirty="0">
                <a:ea typeface="+mn-ea"/>
                <a:cs typeface="+mn-cs"/>
              </a:rPr>
              <a:t>Body Part</a:t>
            </a:r>
          </a:p>
          <a:p>
            <a:pPr>
              <a:defRPr/>
            </a:pPr>
            <a:r>
              <a:rPr lang="en-US" dirty="0">
                <a:ea typeface="+mn-ea"/>
                <a:cs typeface="+mn-cs"/>
              </a:rPr>
              <a:t>Treatment</a:t>
            </a:r>
          </a:p>
          <a:p>
            <a:pPr>
              <a:defRPr/>
            </a:pPr>
            <a:r>
              <a:rPr lang="en-US" dirty="0" err="1">
                <a:ea typeface="+mn-ea"/>
                <a:cs typeface="+mn-cs"/>
              </a:rPr>
              <a:t>Enzime</a:t>
            </a:r>
            <a:endParaRPr lang="en-US" dirty="0">
              <a:ea typeface="+mn-ea"/>
              <a:cs typeface="+mn-cs"/>
            </a:endParaRPr>
          </a:p>
          <a:p>
            <a:pPr>
              <a:defRPr/>
            </a:pPr>
            <a:r>
              <a:rPr lang="en-US" dirty="0">
                <a:ea typeface="+mn-ea"/>
                <a:cs typeface="+mn-cs"/>
              </a:rPr>
              <a:t>Protein</a:t>
            </a:r>
          </a:p>
          <a:p>
            <a:pPr>
              <a:defRPr/>
            </a:pPr>
            <a:r>
              <a:rPr lang="en-US" dirty="0">
                <a:ea typeface="+mn-ea"/>
                <a:cs typeface="+mn-cs"/>
              </a:rPr>
              <a:t>Difficulty: </a:t>
            </a:r>
            <a:r>
              <a:rPr lang="en-US" dirty="0" err="1">
                <a:ea typeface="+mn-ea"/>
                <a:cs typeface="+mn-cs"/>
              </a:rPr>
              <a:t>discontiguous</a:t>
            </a:r>
            <a:r>
              <a:rPr lang="en-US" dirty="0">
                <a:ea typeface="+mn-ea"/>
                <a:cs typeface="+mn-cs"/>
              </a:rPr>
              <a:t> or overlapping mentions</a:t>
            </a:r>
          </a:p>
          <a:p>
            <a:pPr lvl="1">
              <a:defRPr/>
            </a:pPr>
            <a:r>
              <a:rPr lang="en-US" b="1" dirty="0">
                <a:solidFill>
                  <a:srgbClr val="FF0000"/>
                </a:solidFill>
                <a:ea typeface="ＭＳ Ｐゴシック" charset="0"/>
              </a:rPr>
              <a:t>Abdomen</a:t>
            </a:r>
            <a:r>
              <a:rPr lang="en-US" dirty="0">
                <a:ea typeface="ＭＳ Ｐゴシック" charset="0"/>
              </a:rPr>
              <a:t> is soft, </a:t>
            </a:r>
            <a:r>
              <a:rPr lang="en-US" b="1" dirty="0" err="1">
                <a:solidFill>
                  <a:srgbClr val="FF0000"/>
                </a:solidFill>
                <a:ea typeface="ＭＳ Ｐゴシック" charset="0"/>
              </a:rPr>
              <a:t>nontender</a:t>
            </a:r>
            <a:r>
              <a:rPr lang="en-US" dirty="0">
                <a:ea typeface="ＭＳ Ｐゴシック" charset="0"/>
              </a:rPr>
              <a:t>, </a:t>
            </a:r>
            <a:r>
              <a:rPr lang="en-US" dirty="0" err="1">
                <a:ea typeface="ＭＳ Ｐゴシック" charset="0"/>
              </a:rPr>
              <a:t>nondistended</a:t>
            </a:r>
            <a:r>
              <a:rPr lang="en-US" dirty="0">
                <a:ea typeface="ＭＳ Ｐゴシック" charset="0"/>
              </a:rPr>
              <a:t>, negative </a:t>
            </a:r>
            <a:r>
              <a:rPr lang="en-US" b="1" dirty="0">
                <a:solidFill>
                  <a:srgbClr val="FF0000"/>
                </a:solidFill>
                <a:ea typeface="ＭＳ Ｐゴシック" charset="0"/>
              </a:rPr>
              <a:t>bruits</a:t>
            </a:r>
          </a:p>
          <a:p>
            <a:pPr lvl="1">
              <a:defRPr/>
            </a:pPr>
            <a:endParaRPr lang="en-US" dirty="0">
              <a:ea typeface="ＭＳ Ｐゴシック" charset="0"/>
            </a:endParaRPr>
          </a:p>
          <a:p>
            <a:pPr lvl="1">
              <a:defRPr/>
            </a:pPr>
            <a:endParaRPr lang="en-US" dirty="0">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9CDEF804-213C-438C-BCC5-7902ACFF721D}"/>
              </a:ext>
            </a:extLst>
          </p:cNvPr>
          <p:cNvSpPr>
            <a:spLocks noGrp="1" noChangeArrowheads="1"/>
          </p:cNvSpPr>
          <p:nvPr>
            <p:ph type="title"/>
          </p:nvPr>
        </p:nvSpPr>
        <p:spPr/>
        <p:txBody>
          <a:bodyPr/>
          <a:lstStyle/>
          <a:p>
            <a:pPr eaLnBrk="1" hangingPunct="1"/>
            <a:r>
              <a:rPr lang="en-US" altLang="it-IT"/>
              <a:t>NER Approaches</a:t>
            </a:r>
          </a:p>
        </p:txBody>
      </p:sp>
      <p:sp>
        <p:nvSpPr>
          <p:cNvPr id="32773" name="Rectangle 3">
            <a:extLst>
              <a:ext uri="{FF2B5EF4-FFF2-40B4-BE49-F238E27FC236}">
                <a16:creationId xmlns:a16="http://schemas.microsoft.com/office/drawing/2014/main" id="{28F3B71B-3CA4-4980-B8AD-46B56687B4C9}"/>
              </a:ext>
            </a:extLst>
          </p:cNvPr>
          <p:cNvSpPr>
            <a:spLocks noGrp="1" noChangeArrowheads="1"/>
          </p:cNvSpPr>
          <p:nvPr>
            <p:ph idx="1"/>
          </p:nvPr>
        </p:nvSpPr>
        <p:spPr/>
        <p:txBody>
          <a:bodyPr>
            <a:normAutofit/>
          </a:bodyPr>
          <a:lstStyle/>
          <a:p>
            <a:pPr eaLnBrk="1" hangingPunct="1">
              <a:defRPr/>
            </a:pPr>
            <a:r>
              <a:rPr lang="en-US" dirty="0">
                <a:ea typeface="+mn-ea"/>
                <a:cs typeface="+mn-cs"/>
              </a:rPr>
              <a:t>As with partial parsing and chunking there are two basic approaches (and hybrids)</a:t>
            </a:r>
          </a:p>
          <a:p>
            <a:pPr lvl="1" eaLnBrk="1" hangingPunct="1">
              <a:defRPr/>
            </a:pPr>
            <a:r>
              <a:rPr lang="en-US" sz="2800" dirty="0">
                <a:ea typeface="ＭＳ Ｐゴシック" charset="0"/>
              </a:rPr>
              <a:t>Rule-based (regular expressions)</a:t>
            </a:r>
          </a:p>
          <a:p>
            <a:pPr lvl="2" eaLnBrk="1" hangingPunct="1">
              <a:defRPr/>
            </a:pPr>
            <a:r>
              <a:rPr lang="en-US" sz="2400" dirty="0">
                <a:ea typeface="ＭＳ Ｐゴシック" charset="0"/>
              </a:rPr>
              <a:t>Lists of names</a:t>
            </a:r>
          </a:p>
          <a:p>
            <a:pPr lvl="2" eaLnBrk="1" hangingPunct="1">
              <a:defRPr/>
            </a:pPr>
            <a:r>
              <a:rPr lang="en-US" sz="2400" dirty="0">
                <a:ea typeface="ＭＳ Ｐゴシック" charset="0"/>
              </a:rPr>
              <a:t>Patterns to match things that look like names</a:t>
            </a:r>
          </a:p>
          <a:p>
            <a:pPr lvl="2" eaLnBrk="1" hangingPunct="1">
              <a:defRPr/>
            </a:pPr>
            <a:r>
              <a:rPr lang="en-US" sz="2400" dirty="0">
                <a:ea typeface="ＭＳ Ｐゴシック" charset="0"/>
              </a:rPr>
              <a:t>Patterns to match the environments that classes of names tend to occur in.</a:t>
            </a:r>
          </a:p>
          <a:p>
            <a:pPr lvl="1" eaLnBrk="1" hangingPunct="1">
              <a:defRPr/>
            </a:pPr>
            <a:r>
              <a:rPr lang="en-US" sz="2800" dirty="0">
                <a:ea typeface="ＭＳ Ｐゴシック" charset="0"/>
              </a:rPr>
              <a:t>ML-based approaches</a:t>
            </a:r>
          </a:p>
          <a:p>
            <a:pPr lvl="2" eaLnBrk="1" hangingPunct="1">
              <a:defRPr/>
            </a:pPr>
            <a:r>
              <a:rPr lang="en-US" sz="2400" dirty="0">
                <a:ea typeface="ＭＳ Ｐゴシック" charset="0"/>
              </a:rPr>
              <a:t>Get annotated training data</a:t>
            </a:r>
          </a:p>
          <a:p>
            <a:pPr lvl="2" eaLnBrk="1" hangingPunct="1">
              <a:defRPr/>
            </a:pPr>
            <a:r>
              <a:rPr lang="en-US" sz="2400" dirty="0">
                <a:ea typeface="ＭＳ Ｐゴシック" charset="0"/>
              </a:rPr>
              <a:t>Extract features</a:t>
            </a:r>
          </a:p>
          <a:p>
            <a:pPr lvl="2" eaLnBrk="1" hangingPunct="1">
              <a:defRPr/>
            </a:pPr>
            <a:r>
              <a:rPr lang="en-US" sz="2400" dirty="0">
                <a:ea typeface="ＭＳ Ｐゴシック" charset="0"/>
              </a:rPr>
              <a:t>Train systems to replicate the annotation</a:t>
            </a:r>
          </a:p>
        </p:txBody>
      </p:sp>
      <p:sp>
        <p:nvSpPr>
          <p:cNvPr id="22531" name="Footer Placeholder 4">
            <a:extLst>
              <a:ext uri="{FF2B5EF4-FFF2-40B4-BE49-F238E27FC236}">
                <a16:creationId xmlns:a16="http://schemas.microsoft.com/office/drawing/2014/main" id="{0ED2A58F-C09F-480E-919C-EAA318A0D1AF}"/>
              </a:ext>
            </a:extLst>
          </p:cNvPr>
          <p:cNvSpPr txBox="1">
            <a:spLocks/>
          </p:cNvSpPr>
          <p:nvPr/>
        </p:nvSpPr>
        <p:spPr bwMode="auto">
          <a:xfrm>
            <a:off x="1447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30A9192A-5090-415A-8149-5DC45C9E51D9}"/>
              </a:ext>
            </a:extLst>
          </p:cNvPr>
          <p:cNvSpPr>
            <a:spLocks noGrp="1" noChangeArrowheads="1"/>
          </p:cNvSpPr>
          <p:nvPr>
            <p:ph type="title"/>
          </p:nvPr>
        </p:nvSpPr>
        <p:spPr/>
        <p:txBody>
          <a:bodyPr/>
          <a:lstStyle/>
          <a:p>
            <a:pPr eaLnBrk="1" hangingPunct="1"/>
            <a:r>
              <a:rPr lang="en-US" altLang="it-IT"/>
              <a:t>ML Approach</a:t>
            </a:r>
          </a:p>
        </p:txBody>
      </p:sp>
      <p:pic>
        <p:nvPicPr>
          <p:cNvPr id="23554" name="Picture 3" descr="ner-process">
            <a:extLst>
              <a:ext uri="{FF2B5EF4-FFF2-40B4-BE49-F238E27FC236}">
                <a16:creationId xmlns:a16="http://schemas.microsoft.com/office/drawing/2014/main" id="{A0313123-7F23-4475-BC29-025BF1C5C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76401"/>
            <a:ext cx="6951663"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Footer Placeholder 4">
            <a:extLst>
              <a:ext uri="{FF2B5EF4-FFF2-40B4-BE49-F238E27FC236}">
                <a16:creationId xmlns:a16="http://schemas.microsoft.com/office/drawing/2014/main" id="{C58F24E9-19D6-42A0-9A02-A10D60ACAD36}"/>
              </a:ext>
            </a:extLst>
          </p:cNvPr>
          <p:cNvSpPr txBox="1">
            <a:spLocks/>
          </p:cNvSpPr>
          <p:nvPr/>
        </p:nvSpPr>
        <p:spPr bwMode="auto">
          <a:xfrm>
            <a:off x="1676401"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1DED5A1B-9C57-46D5-8D76-57E17C89925D}"/>
              </a:ext>
            </a:extLst>
          </p:cNvPr>
          <p:cNvSpPr>
            <a:spLocks noGrp="1" noChangeArrowheads="1"/>
          </p:cNvSpPr>
          <p:nvPr>
            <p:ph type="title"/>
          </p:nvPr>
        </p:nvSpPr>
        <p:spPr/>
        <p:txBody>
          <a:bodyPr/>
          <a:lstStyle/>
          <a:p>
            <a:pPr eaLnBrk="1" hangingPunct="1"/>
            <a:r>
              <a:rPr lang="en-US" altLang="it-IT"/>
              <a:t>Encoding for Sequence Labeling</a:t>
            </a:r>
          </a:p>
        </p:txBody>
      </p:sp>
      <p:sp>
        <p:nvSpPr>
          <p:cNvPr id="2567171" name="Rectangle 3">
            <a:extLst>
              <a:ext uri="{FF2B5EF4-FFF2-40B4-BE49-F238E27FC236}">
                <a16:creationId xmlns:a16="http://schemas.microsoft.com/office/drawing/2014/main" id="{F369376E-B3C6-4E8D-906A-E0EABFECF23D}"/>
              </a:ext>
            </a:extLst>
          </p:cNvPr>
          <p:cNvSpPr>
            <a:spLocks noGrp="1" noChangeArrowheads="1"/>
          </p:cNvSpPr>
          <p:nvPr>
            <p:ph idx="1"/>
          </p:nvPr>
        </p:nvSpPr>
        <p:spPr/>
        <p:txBody>
          <a:bodyPr/>
          <a:lstStyle/>
          <a:p>
            <a:pPr eaLnBrk="1" hangingPunct="1"/>
            <a:r>
              <a:rPr lang="en-US" altLang="it-IT" dirty="0"/>
              <a:t>We can use IOB encoding:</a:t>
            </a:r>
          </a:p>
          <a:p>
            <a:pPr eaLnBrk="1" hangingPunct="1">
              <a:buFont typeface="Times" panose="02020603050405020304" pitchFamily="18" charset="0"/>
              <a:buNone/>
            </a:pPr>
            <a:r>
              <a:rPr lang="en-US" altLang="it-IT" dirty="0">
                <a:solidFill>
                  <a:srgbClr val="000000"/>
                </a:solidFill>
                <a:latin typeface="Times New Roman" panose="02020603050405020304" pitchFamily="18" charset="0"/>
              </a:rPr>
              <a:t>…</a:t>
            </a:r>
            <a:r>
              <a:rPr lang="en-US" altLang="it-IT" b="1" dirty="0">
                <a:solidFill>
                  <a:schemeClr val="accent2"/>
                </a:solidFill>
                <a:latin typeface="Times New Roman" panose="02020603050405020304" pitchFamily="18" charset="0"/>
              </a:rPr>
              <a:t>United Airlines</a:t>
            </a:r>
            <a:r>
              <a:rPr lang="en-US" altLang="it-IT" dirty="0">
                <a:solidFill>
                  <a:srgbClr val="000000"/>
                </a:solidFill>
                <a:latin typeface="Times New Roman" panose="02020603050405020304" pitchFamily="18" charset="0"/>
              </a:rPr>
              <a:t> said Friday it has increased</a:t>
            </a:r>
          </a:p>
          <a:p>
            <a:pPr lvl="1" eaLnBrk="1" hangingPunct="1">
              <a:buFont typeface="Wingdings" panose="05000000000000000000" pitchFamily="2" charset="2"/>
              <a:buNone/>
            </a:pPr>
            <a:r>
              <a:rPr lang="en-US" altLang="it-IT" dirty="0">
                <a:solidFill>
                  <a:srgbClr val="000000"/>
                </a:solidFill>
                <a:latin typeface="Times New Roman" panose="02020603050405020304" pitchFamily="18" charset="0"/>
              </a:rPr>
              <a:t>B_ORG   I_ORG   O       O     O   O     O</a:t>
            </a:r>
          </a:p>
          <a:p>
            <a:pPr lvl="1" eaLnBrk="1" hangingPunct="1">
              <a:buFont typeface="Times" panose="02020603050405020304" pitchFamily="18" charset="0"/>
              <a:buNone/>
            </a:pPr>
            <a:r>
              <a:rPr lang="en-US" altLang="it-IT" dirty="0">
                <a:solidFill>
                  <a:srgbClr val="000000"/>
                </a:solidFill>
                <a:latin typeface="Times New Roman" panose="02020603050405020304" pitchFamily="18" charset="0"/>
              </a:rPr>
              <a:t>the move  ,  spokesman </a:t>
            </a:r>
            <a:r>
              <a:rPr lang="en-US" altLang="it-IT" dirty="0">
                <a:solidFill>
                  <a:srgbClr val="A50021"/>
                </a:solidFill>
                <a:latin typeface="Times New Roman" panose="02020603050405020304" pitchFamily="18" charset="0"/>
              </a:rPr>
              <a:t>Tim      </a:t>
            </a:r>
            <a:r>
              <a:rPr lang="en-US" altLang="it-IT" b="1" dirty="0">
                <a:solidFill>
                  <a:srgbClr val="A50021"/>
                </a:solidFill>
                <a:latin typeface="Times New Roman" panose="02020603050405020304" pitchFamily="18" charset="0"/>
              </a:rPr>
              <a:t>Wagner</a:t>
            </a:r>
            <a:r>
              <a:rPr lang="en-US" altLang="it-IT" dirty="0">
                <a:solidFill>
                  <a:srgbClr val="000000"/>
                </a:solidFill>
                <a:latin typeface="Times New Roman" panose="02020603050405020304" pitchFamily="18" charset="0"/>
              </a:rPr>
              <a:t>    said. </a:t>
            </a:r>
            <a:endParaRPr lang="en-US" altLang="it-IT" dirty="0"/>
          </a:p>
          <a:p>
            <a:pPr lvl="1" eaLnBrk="1" hangingPunct="1">
              <a:buClr>
                <a:schemeClr val="accent1"/>
              </a:buClr>
              <a:buFont typeface="Wingdings" panose="05000000000000000000" pitchFamily="2" charset="2"/>
              <a:buNone/>
            </a:pPr>
            <a:r>
              <a:rPr lang="en-US" altLang="it-IT" dirty="0">
                <a:solidFill>
                  <a:srgbClr val="000000"/>
                </a:solidFill>
                <a:latin typeface="Times New Roman" panose="02020603050405020304" pitchFamily="18" charset="0"/>
              </a:rPr>
              <a:t>O     O     O         O       B_PER   I_PER       O</a:t>
            </a:r>
            <a:endParaRPr lang="en-US" altLang="it-IT" sz="2000" dirty="0"/>
          </a:p>
          <a:p>
            <a:pPr eaLnBrk="1" hangingPunct="1"/>
            <a:r>
              <a:rPr lang="en-US" altLang="it-IT" dirty="0"/>
              <a:t>How many tags?</a:t>
            </a:r>
          </a:p>
          <a:p>
            <a:pPr lvl="1" eaLnBrk="1" hangingPunct="1"/>
            <a:r>
              <a:rPr lang="en-US" altLang="it-IT" dirty="0"/>
              <a:t>For N classes we have 2*N+1 tags</a:t>
            </a:r>
          </a:p>
          <a:p>
            <a:pPr lvl="2" eaLnBrk="1" hangingPunct="1"/>
            <a:r>
              <a:rPr lang="en-US" altLang="it-IT" dirty="0"/>
              <a:t>An I and B for each class and one O for no-class</a:t>
            </a:r>
          </a:p>
          <a:p>
            <a:pPr eaLnBrk="1" hangingPunct="1"/>
            <a:r>
              <a:rPr lang="en-US" altLang="it-IT" dirty="0"/>
              <a:t>Each token in a text gets a tag</a:t>
            </a:r>
          </a:p>
          <a:p>
            <a:pPr eaLnBrk="1" hangingPunct="1"/>
            <a:r>
              <a:rPr lang="en-US" altLang="it-IT" dirty="0"/>
              <a:t>Can use simpler IO tagging if what?</a:t>
            </a:r>
          </a:p>
          <a:p>
            <a:pPr lvl="1" eaLnBrk="1" hangingPunct="1"/>
            <a:endParaRPr lang="en-US"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717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71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7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717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17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233770BD-EA1C-41E4-8A87-060F1C8D3953}"/>
              </a:ext>
            </a:extLst>
          </p:cNvPr>
          <p:cNvSpPr>
            <a:spLocks noGrp="1" noChangeArrowheads="1"/>
          </p:cNvSpPr>
          <p:nvPr>
            <p:ph type="title"/>
          </p:nvPr>
        </p:nvSpPr>
        <p:spPr/>
        <p:txBody>
          <a:bodyPr/>
          <a:lstStyle/>
          <a:p>
            <a:pPr eaLnBrk="1" hangingPunct="1"/>
            <a:r>
              <a:rPr lang="en-US" altLang="it-IT"/>
              <a:t>NER Features</a:t>
            </a:r>
          </a:p>
        </p:txBody>
      </p:sp>
      <p:sp>
        <p:nvSpPr>
          <p:cNvPr id="25603" name="Footer Placeholder 4">
            <a:extLst>
              <a:ext uri="{FF2B5EF4-FFF2-40B4-BE49-F238E27FC236}">
                <a16:creationId xmlns:a16="http://schemas.microsoft.com/office/drawing/2014/main" id="{7D3A03FE-97AD-4D4C-AD6B-BD1123560017}"/>
              </a:ext>
            </a:extLst>
          </p:cNvPr>
          <p:cNvSpPr txBox="1">
            <a:spLocks/>
          </p:cNvSpPr>
          <p:nvPr/>
        </p:nvSpPr>
        <p:spPr bwMode="auto">
          <a:xfrm>
            <a:off x="16002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graphicFrame>
        <p:nvGraphicFramePr>
          <p:cNvPr id="3" name="Table 2">
            <a:extLst>
              <a:ext uri="{FF2B5EF4-FFF2-40B4-BE49-F238E27FC236}">
                <a16:creationId xmlns:a16="http://schemas.microsoft.com/office/drawing/2014/main" id="{AD385B66-8F99-4130-A26D-E6F5AA35698E}"/>
              </a:ext>
            </a:extLst>
          </p:cNvPr>
          <p:cNvGraphicFramePr>
            <a:graphicFrameLocks noGrp="1"/>
          </p:cNvGraphicFramePr>
          <p:nvPr>
            <p:extLst>
              <p:ext uri="{D42A27DB-BD31-4B8C-83A1-F6EECF244321}">
                <p14:modId xmlns:p14="http://schemas.microsoft.com/office/powerpoint/2010/main" val="302085459"/>
              </p:ext>
            </p:extLst>
          </p:nvPr>
        </p:nvGraphicFramePr>
        <p:xfrm>
          <a:off x="2743200" y="1066800"/>
          <a:ext cx="6369050" cy="5334000"/>
        </p:xfrm>
        <a:graphic>
          <a:graphicData uri="http://schemas.openxmlformats.org/drawingml/2006/table">
            <a:tbl>
              <a:tblPr firstRow="1" firstCol="1" bandRow="1">
                <a:tableStyleId>{EB344D84-9AFB-497E-A393-DC336BA19D2E}</a:tableStyleId>
              </a:tblPr>
              <a:tblGrid>
                <a:gridCol w="1447800">
                  <a:extLst>
                    <a:ext uri="{9D8B030D-6E8A-4147-A177-3AD203B41FA5}">
                      <a16:colId xmlns:a16="http://schemas.microsoft.com/office/drawing/2014/main" val="117394366"/>
                    </a:ext>
                  </a:extLst>
                </a:gridCol>
                <a:gridCol w="1099820">
                  <a:extLst>
                    <a:ext uri="{9D8B030D-6E8A-4147-A177-3AD203B41FA5}">
                      <a16:colId xmlns:a16="http://schemas.microsoft.com/office/drawing/2014/main" val="2166878772"/>
                    </a:ext>
                  </a:extLst>
                </a:gridCol>
                <a:gridCol w="1273810">
                  <a:extLst>
                    <a:ext uri="{9D8B030D-6E8A-4147-A177-3AD203B41FA5}">
                      <a16:colId xmlns:a16="http://schemas.microsoft.com/office/drawing/2014/main" val="3379295409"/>
                    </a:ext>
                  </a:extLst>
                </a:gridCol>
                <a:gridCol w="1273810">
                  <a:extLst>
                    <a:ext uri="{9D8B030D-6E8A-4147-A177-3AD203B41FA5}">
                      <a16:colId xmlns:a16="http://schemas.microsoft.com/office/drawing/2014/main" val="241687541"/>
                    </a:ext>
                  </a:extLst>
                </a:gridCol>
                <a:gridCol w="1273810">
                  <a:extLst>
                    <a:ext uri="{9D8B030D-6E8A-4147-A177-3AD203B41FA5}">
                      <a16:colId xmlns:a16="http://schemas.microsoft.com/office/drawing/2014/main" val="247172771"/>
                    </a:ext>
                  </a:extLst>
                </a:gridCol>
              </a:tblGrid>
              <a:tr h="266700">
                <a:tc>
                  <a:txBody>
                    <a:bodyPr/>
                    <a:lstStyle/>
                    <a:p>
                      <a:pPr>
                        <a:lnSpc>
                          <a:spcPct val="115000"/>
                        </a:lnSpc>
                        <a:spcAft>
                          <a:spcPts val="0"/>
                        </a:spcAft>
                      </a:pPr>
                      <a:r>
                        <a:rPr lang="en-US" sz="1600" dirty="0">
                          <a:solidFill>
                            <a:schemeClr val="tx1"/>
                          </a:solidFill>
                          <a:effectLst/>
                          <a:latin typeface="+mj-lt"/>
                        </a:rPr>
                        <a:t>Token</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gridSpan="3">
                  <a:txBody>
                    <a:bodyPr/>
                    <a:lstStyle/>
                    <a:p>
                      <a:pPr algn="ctr">
                        <a:lnSpc>
                          <a:spcPct val="115000"/>
                        </a:lnSpc>
                        <a:spcAft>
                          <a:spcPts val="0"/>
                        </a:spcAft>
                      </a:pPr>
                      <a:r>
                        <a:rPr lang="en-US" sz="1600">
                          <a:solidFill>
                            <a:schemeClr val="tx1"/>
                          </a:solidFill>
                          <a:effectLst/>
                          <a:latin typeface="+mj-lt"/>
                        </a:rPr>
                        <a:t>Features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endParaRPr lang="it-IT"/>
                    </a:p>
                  </a:txBody>
                  <a:tcPr/>
                </a:tc>
                <a:tc hMerge="1">
                  <a:txBody>
                    <a:bodyPr/>
                    <a:lstStyle/>
                    <a:p>
                      <a:endParaRPr lang="it-IT"/>
                    </a:p>
                  </a:txBody>
                  <a:tcPr/>
                </a:tc>
                <a:tc>
                  <a:txBody>
                    <a:bodyPr/>
                    <a:lstStyle/>
                    <a:p>
                      <a:pPr>
                        <a:lnSpc>
                          <a:spcPct val="115000"/>
                        </a:lnSpc>
                        <a:spcAft>
                          <a:spcPts val="0"/>
                        </a:spcAft>
                      </a:pPr>
                      <a:r>
                        <a:rPr lang="en-US" sz="1600">
                          <a:solidFill>
                            <a:schemeClr val="tx1"/>
                          </a:solidFill>
                          <a:effectLst/>
                          <a:latin typeface="+mj-lt"/>
                        </a:rPr>
                        <a:t>Label</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68848717"/>
                  </a:ext>
                </a:extLst>
              </a:tr>
              <a:tr h="266700">
                <a:tc>
                  <a:txBody>
                    <a:bodyPr/>
                    <a:lstStyle/>
                    <a:p>
                      <a:pPr>
                        <a:lnSpc>
                          <a:spcPct val="115000"/>
                        </a:lnSpc>
                        <a:spcAft>
                          <a:spcPts val="0"/>
                        </a:spcAft>
                      </a:pPr>
                      <a:r>
                        <a:rPr lang="en-US" sz="1600" b="0" dirty="0">
                          <a:solidFill>
                            <a:schemeClr val="tx1"/>
                          </a:solidFill>
                          <a:effectLst/>
                          <a:latin typeface="+mj-lt"/>
                        </a:rPr>
                        <a:t>American</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NNP</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57215644"/>
                  </a:ext>
                </a:extLst>
              </a:tr>
              <a:tr h="266700">
                <a:tc>
                  <a:txBody>
                    <a:bodyPr/>
                    <a:lstStyle/>
                    <a:p>
                      <a:pPr>
                        <a:lnSpc>
                          <a:spcPct val="115000"/>
                        </a:lnSpc>
                        <a:spcAft>
                          <a:spcPts val="0"/>
                        </a:spcAft>
                      </a:pPr>
                      <a:r>
                        <a:rPr lang="en-US" sz="1600" b="0" dirty="0">
                          <a:solidFill>
                            <a:schemeClr val="tx1"/>
                          </a:solidFill>
                          <a:effectLst/>
                          <a:latin typeface="+mj-lt"/>
                        </a:rPr>
                        <a:t>Airlines</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6016661"/>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4272422"/>
                  </a:ext>
                </a:extLst>
              </a:tr>
              <a:tr h="266700">
                <a:tc>
                  <a:txBody>
                    <a:bodyPr/>
                    <a:lstStyle/>
                    <a:p>
                      <a:pPr>
                        <a:lnSpc>
                          <a:spcPct val="115000"/>
                        </a:lnSpc>
                        <a:spcAft>
                          <a:spcPts val="0"/>
                        </a:spcAft>
                      </a:pPr>
                      <a:r>
                        <a:rPr lang="en-US" sz="1600" b="0">
                          <a:solidFill>
                            <a:schemeClr val="tx1"/>
                          </a:solidFill>
                          <a:effectLst/>
                          <a:latin typeface="+mj-lt"/>
                        </a:rPr>
                        <a:t>a</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925939898"/>
                  </a:ext>
                </a:extLst>
              </a:tr>
              <a:tr h="266700">
                <a:tc>
                  <a:txBody>
                    <a:bodyPr/>
                    <a:lstStyle/>
                    <a:p>
                      <a:pPr>
                        <a:lnSpc>
                          <a:spcPct val="115000"/>
                        </a:lnSpc>
                        <a:spcAft>
                          <a:spcPts val="0"/>
                        </a:spcAft>
                      </a:pPr>
                      <a:r>
                        <a:rPr lang="en-US" sz="1600" b="0" dirty="0">
                          <a:solidFill>
                            <a:schemeClr val="tx1"/>
                          </a:solidFill>
                          <a:effectLst/>
                          <a:latin typeface="+mj-lt"/>
                        </a:rPr>
                        <a:t>unit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13612730"/>
                  </a:ext>
                </a:extLst>
              </a:tr>
              <a:tr h="266700">
                <a:tc>
                  <a:txBody>
                    <a:bodyPr/>
                    <a:lstStyle/>
                    <a:p>
                      <a:pPr>
                        <a:lnSpc>
                          <a:spcPct val="115000"/>
                        </a:lnSpc>
                        <a:spcAft>
                          <a:spcPts val="0"/>
                        </a:spcAft>
                      </a:pPr>
                      <a:r>
                        <a:rPr lang="en-US" sz="1600" b="0">
                          <a:solidFill>
                            <a:schemeClr val="tx1"/>
                          </a:solidFill>
                          <a:effectLst/>
                          <a:latin typeface="+mj-lt"/>
                        </a:rPr>
                        <a:t>of</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IN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PP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lower</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24911241"/>
                  </a:ext>
                </a:extLst>
              </a:tr>
              <a:tr h="266700">
                <a:tc>
                  <a:txBody>
                    <a:bodyPr/>
                    <a:lstStyle/>
                    <a:p>
                      <a:pPr>
                        <a:lnSpc>
                          <a:spcPct val="115000"/>
                        </a:lnSpc>
                        <a:spcAft>
                          <a:spcPts val="0"/>
                        </a:spcAft>
                      </a:pPr>
                      <a:r>
                        <a:rPr lang="en-US" sz="1600" b="0">
                          <a:solidFill>
                            <a:schemeClr val="tx1"/>
                          </a:solidFill>
                          <a:effectLst/>
                          <a:latin typeface="+mj-lt"/>
                        </a:rPr>
                        <a:t>AMR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upper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82161195"/>
                  </a:ext>
                </a:extLst>
              </a:tr>
              <a:tr h="266700">
                <a:tc>
                  <a:txBody>
                    <a:bodyPr/>
                    <a:lstStyle/>
                    <a:p>
                      <a:pPr>
                        <a:lnSpc>
                          <a:spcPct val="115000"/>
                        </a:lnSpc>
                        <a:spcAft>
                          <a:spcPts val="0"/>
                        </a:spcAft>
                      </a:pPr>
                      <a:r>
                        <a:rPr lang="en-US" sz="1600" b="0">
                          <a:solidFill>
                            <a:schemeClr val="tx1"/>
                          </a:solidFill>
                          <a:effectLst/>
                          <a:latin typeface="+mj-lt"/>
                        </a:rPr>
                        <a:t>Corp.</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cap_punc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82194310"/>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it-IT"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13047410"/>
                  </a:ext>
                </a:extLst>
              </a:tr>
              <a:tr h="266700">
                <a:tc>
                  <a:txBody>
                    <a:bodyPr/>
                    <a:lstStyle/>
                    <a:p>
                      <a:pPr>
                        <a:lnSpc>
                          <a:spcPct val="115000"/>
                        </a:lnSpc>
                        <a:spcAft>
                          <a:spcPts val="0"/>
                        </a:spcAft>
                      </a:pPr>
                      <a:r>
                        <a:rPr lang="en-US" sz="1600" b="0">
                          <a:solidFill>
                            <a:schemeClr val="tx1"/>
                          </a:solidFill>
                          <a:effectLst/>
                          <a:latin typeface="+mj-lt"/>
                        </a:rPr>
                        <a:t>immediately</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RB</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ADV</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15878870"/>
                  </a:ext>
                </a:extLst>
              </a:tr>
              <a:tr h="266700">
                <a:tc>
                  <a:txBody>
                    <a:bodyPr/>
                    <a:lstStyle/>
                    <a:p>
                      <a:pPr>
                        <a:lnSpc>
                          <a:spcPct val="115000"/>
                        </a:lnSpc>
                        <a:spcAft>
                          <a:spcPts val="0"/>
                        </a:spcAft>
                      </a:pPr>
                      <a:r>
                        <a:rPr lang="en-US" sz="1600" b="0">
                          <a:solidFill>
                            <a:schemeClr val="tx1"/>
                          </a:solidFill>
                          <a:effectLst/>
                          <a:latin typeface="+mj-lt"/>
                        </a:rPr>
                        <a:t>matched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15286842"/>
                  </a:ext>
                </a:extLst>
              </a:tr>
              <a:tr h="266700">
                <a:tc>
                  <a:txBody>
                    <a:bodyPr/>
                    <a:lstStyle/>
                    <a:p>
                      <a:pPr>
                        <a:lnSpc>
                          <a:spcPct val="115000"/>
                        </a:lnSpc>
                        <a:spcAft>
                          <a:spcPts val="0"/>
                        </a:spcAft>
                      </a:pPr>
                      <a:r>
                        <a:rPr lang="en-US" sz="1600" b="0">
                          <a:solidFill>
                            <a:schemeClr val="tx1"/>
                          </a:solidFill>
                          <a:effectLst/>
                          <a:latin typeface="+mj-lt"/>
                        </a:rPr>
                        <a:t>the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09845425"/>
                  </a:ext>
                </a:extLst>
              </a:tr>
              <a:tr h="266700">
                <a:tc>
                  <a:txBody>
                    <a:bodyPr/>
                    <a:lstStyle/>
                    <a:p>
                      <a:pPr>
                        <a:lnSpc>
                          <a:spcPct val="115000"/>
                        </a:lnSpc>
                        <a:spcAft>
                          <a:spcPts val="0"/>
                        </a:spcAft>
                      </a:pPr>
                      <a:r>
                        <a:rPr lang="en-US" sz="1600" b="0">
                          <a:solidFill>
                            <a:schemeClr val="tx1"/>
                          </a:solidFill>
                          <a:effectLst/>
                          <a:latin typeface="+mj-lt"/>
                        </a:rPr>
                        <a:t>move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363349638"/>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905080033"/>
                  </a:ext>
                </a:extLst>
              </a:tr>
              <a:tr h="266700">
                <a:tc>
                  <a:txBody>
                    <a:bodyPr/>
                    <a:lstStyle/>
                    <a:p>
                      <a:pPr>
                        <a:lnSpc>
                          <a:spcPct val="115000"/>
                        </a:lnSpc>
                        <a:spcAft>
                          <a:spcPts val="0"/>
                        </a:spcAft>
                      </a:pPr>
                      <a:r>
                        <a:rPr lang="en-US" sz="1600" b="0">
                          <a:solidFill>
                            <a:schemeClr val="tx1"/>
                          </a:solidFill>
                          <a:effectLst/>
                          <a:latin typeface="+mj-lt"/>
                        </a:rPr>
                        <a:t>spokesman</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67721359"/>
                  </a:ext>
                </a:extLst>
              </a:tr>
              <a:tr h="266700">
                <a:tc>
                  <a:txBody>
                    <a:bodyPr/>
                    <a:lstStyle/>
                    <a:p>
                      <a:pPr>
                        <a:lnSpc>
                          <a:spcPct val="115000"/>
                        </a:lnSpc>
                        <a:spcAft>
                          <a:spcPts val="0"/>
                        </a:spcAft>
                      </a:pPr>
                      <a:r>
                        <a:rPr lang="en-US" sz="1600" b="0">
                          <a:solidFill>
                            <a:schemeClr val="tx1"/>
                          </a:solidFill>
                          <a:effectLst/>
                          <a:latin typeface="+mj-lt"/>
                        </a:rPr>
                        <a:t>Tim</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79071688"/>
                  </a:ext>
                </a:extLst>
              </a:tr>
              <a:tr h="266700">
                <a:tc>
                  <a:txBody>
                    <a:bodyPr/>
                    <a:lstStyle/>
                    <a:p>
                      <a:pPr>
                        <a:lnSpc>
                          <a:spcPct val="115000"/>
                        </a:lnSpc>
                        <a:spcAft>
                          <a:spcPts val="0"/>
                        </a:spcAft>
                      </a:pPr>
                      <a:r>
                        <a:rPr lang="en-US" sz="1600" b="0">
                          <a:solidFill>
                            <a:schemeClr val="tx1"/>
                          </a:solidFill>
                          <a:effectLst/>
                          <a:latin typeface="+mj-lt"/>
                        </a:rPr>
                        <a:t>Wagner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95921968"/>
                  </a:ext>
                </a:extLst>
              </a:tr>
              <a:tr h="266700">
                <a:tc>
                  <a:txBody>
                    <a:bodyPr/>
                    <a:lstStyle/>
                    <a:p>
                      <a:pPr>
                        <a:lnSpc>
                          <a:spcPct val="115000"/>
                        </a:lnSpc>
                        <a:spcAft>
                          <a:spcPts val="0"/>
                        </a:spcAft>
                      </a:pPr>
                      <a:r>
                        <a:rPr lang="en-US" sz="1600" b="0">
                          <a:solidFill>
                            <a:schemeClr val="tx1"/>
                          </a:solidFill>
                          <a:effectLst/>
                          <a:latin typeface="+mj-lt"/>
                        </a:rPr>
                        <a:t>said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9737499"/>
                  </a:ext>
                </a:extLst>
              </a:tr>
              <a:tr h="266700">
                <a:tc>
                  <a:txBody>
                    <a:bodyPr/>
                    <a:lstStyle/>
                    <a:p>
                      <a:pPr>
                        <a:lnSpc>
                          <a:spcPct val="115000"/>
                        </a:lnSpc>
                        <a:spcAft>
                          <a:spcPts val="0"/>
                        </a:spcAft>
                      </a:pPr>
                      <a:r>
                        <a:rPr lang="en-US" sz="1600" b="0" dirty="0">
                          <a:solidFill>
                            <a:schemeClr val="tx1"/>
                          </a:solidFill>
                          <a:effectLst/>
                          <a:latin typeface="+mj-lt"/>
                        </a:rPr>
                        <a: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71589202"/>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7953-CCD8-4C32-AB44-43572F4D2964}"/>
              </a:ext>
            </a:extLst>
          </p:cNvPr>
          <p:cNvSpPr>
            <a:spLocks noGrp="1"/>
          </p:cNvSpPr>
          <p:nvPr>
            <p:ph type="title"/>
          </p:nvPr>
        </p:nvSpPr>
        <p:spPr/>
        <p:txBody>
          <a:bodyPr/>
          <a:lstStyle/>
          <a:p>
            <a:r>
              <a:rPr lang="en-US" dirty="0"/>
              <a:t>Feature Engineering</a:t>
            </a:r>
          </a:p>
        </p:txBody>
      </p:sp>
      <p:sp>
        <p:nvSpPr>
          <p:cNvPr id="5" name="Text Placeholder 4">
            <a:extLst>
              <a:ext uri="{FF2B5EF4-FFF2-40B4-BE49-F238E27FC236}">
                <a16:creationId xmlns:a16="http://schemas.microsoft.com/office/drawing/2014/main" id="{8A635611-A84F-4BC9-A3E4-C1F798808160}"/>
              </a:ext>
            </a:extLst>
          </p:cNvPr>
          <p:cNvSpPr>
            <a:spLocks noGrp="1"/>
          </p:cNvSpPr>
          <p:nvPr>
            <p:ph type="body" sz="quarter" idx="10"/>
          </p:nvPr>
        </p:nvSpPr>
        <p:spPr/>
        <p:txBody>
          <a:bodyPr/>
          <a:lstStyle/>
          <a:p>
            <a:r>
              <a:rPr lang="en-US" b="1" dirty="0" err="1"/>
              <a:t>Agerri</a:t>
            </a:r>
            <a:r>
              <a:rPr lang="en-US" b="1" dirty="0"/>
              <a:t> and </a:t>
            </a:r>
            <a:r>
              <a:rPr lang="en-US" b="1" dirty="0" err="1"/>
              <a:t>Rigau</a:t>
            </a:r>
            <a:r>
              <a:rPr lang="en-US" b="1" dirty="0"/>
              <a:t> (2016)</a:t>
            </a:r>
          </a:p>
        </p:txBody>
      </p:sp>
      <p:sp>
        <p:nvSpPr>
          <p:cNvPr id="6" name="Text Placeholder 5">
            <a:extLst>
              <a:ext uri="{FF2B5EF4-FFF2-40B4-BE49-F238E27FC236}">
                <a16:creationId xmlns:a16="http://schemas.microsoft.com/office/drawing/2014/main" id="{C2C11BB3-5EC5-4160-B564-8A1757BA4930}"/>
              </a:ext>
            </a:extLst>
          </p:cNvPr>
          <p:cNvSpPr>
            <a:spLocks noGrp="1"/>
          </p:cNvSpPr>
          <p:nvPr>
            <p:ph type="body" sz="quarter" idx="11"/>
          </p:nvPr>
        </p:nvSpPr>
        <p:spPr/>
        <p:txBody>
          <a:bodyPr/>
          <a:lstStyle/>
          <a:p>
            <a:r>
              <a:rPr lang="en-US" b="1" dirty="0"/>
              <a:t>Zhou and </a:t>
            </a:r>
            <a:r>
              <a:rPr lang="en-US" b="1" dirty="0" err="1"/>
              <a:t>Su</a:t>
            </a:r>
            <a:r>
              <a:rPr lang="en-US" b="1" dirty="0"/>
              <a:t> (2002)</a:t>
            </a:r>
          </a:p>
        </p:txBody>
      </p:sp>
      <p:sp>
        <p:nvSpPr>
          <p:cNvPr id="4" name="Content Placeholder 3">
            <a:extLst>
              <a:ext uri="{FF2B5EF4-FFF2-40B4-BE49-F238E27FC236}">
                <a16:creationId xmlns:a16="http://schemas.microsoft.com/office/drawing/2014/main" id="{F6204295-9B72-4FCC-8037-9FE752FF5A96}"/>
              </a:ext>
            </a:extLst>
          </p:cNvPr>
          <p:cNvSpPr>
            <a:spLocks noGrp="1"/>
          </p:cNvSpPr>
          <p:nvPr>
            <p:ph sz="half" idx="1"/>
          </p:nvPr>
        </p:nvSpPr>
        <p:spPr/>
        <p:txBody>
          <a:bodyPr/>
          <a:lstStyle/>
          <a:p>
            <a:r>
              <a:rPr lang="en-US" dirty="0"/>
              <a:t>11 orthographic features (1 numeral, 2 numeral, 4 numeral, all caps, numerals and alphabets, contains underscore or not, etc.) a list of trigger words for the named entities (e.g., 36 trigger words and affixes, like river, for the location entity class), and a list of words (10000 for the person entity class) from various gazetteers.</a:t>
            </a:r>
          </a:p>
        </p:txBody>
      </p:sp>
      <p:sp>
        <p:nvSpPr>
          <p:cNvPr id="7" name="Content Placeholder 6">
            <a:extLst>
              <a:ext uri="{FF2B5EF4-FFF2-40B4-BE49-F238E27FC236}">
                <a16:creationId xmlns:a16="http://schemas.microsoft.com/office/drawing/2014/main" id="{B8647E2E-763F-484C-8507-E053BB4ACA04}"/>
              </a:ext>
            </a:extLst>
          </p:cNvPr>
          <p:cNvSpPr>
            <a:spLocks noGrp="1"/>
          </p:cNvSpPr>
          <p:nvPr>
            <p:ph sz="half" idx="12"/>
          </p:nvPr>
        </p:nvSpPr>
        <p:spPr/>
        <p:txBody>
          <a:bodyPr/>
          <a:lstStyle/>
          <a:p>
            <a:r>
              <a:rPr lang="en-US" dirty="0"/>
              <a:t>orthography, character n-grams, lexicons, prefixes, suffixes, bigrams, trigrams, cluster features from the Brown corpus, Clark corpus and k-means clustering of word embeddings</a:t>
            </a:r>
          </a:p>
        </p:txBody>
      </p:sp>
    </p:spTree>
    <p:extLst>
      <p:ext uri="{BB962C8B-B14F-4D97-AF65-F5344CB8AC3E}">
        <p14:creationId xmlns:p14="http://schemas.microsoft.com/office/powerpoint/2010/main" val="1154884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ABF6-0EA6-4C90-B898-955D01965C51}"/>
              </a:ext>
            </a:extLst>
          </p:cNvPr>
          <p:cNvSpPr>
            <a:spLocks noGrp="1"/>
          </p:cNvSpPr>
          <p:nvPr>
            <p:ph type="title"/>
          </p:nvPr>
        </p:nvSpPr>
        <p:spPr/>
        <p:txBody>
          <a:bodyPr/>
          <a:lstStyle/>
          <a:p>
            <a:r>
              <a:rPr lang="en-US" dirty="0"/>
              <a:t>State of the Art</a:t>
            </a:r>
          </a:p>
        </p:txBody>
      </p:sp>
      <p:graphicFrame>
        <p:nvGraphicFramePr>
          <p:cNvPr id="8" name="Content Placeholder 7">
            <a:extLst>
              <a:ext uri="{FF2B5EF4-FFF2-40B4-BE49-F238E27FC236}">
                <a16:creationId xmlns:a16="http://schemas.microsoft.com/office/drawing/2014/main" id="{368B665B-FEB5-4248-9C76-D3DFD099A2D2}"/>
              </a:ext>
            </a:extLst>
          </p:cNvPr>
          <p:cNvGraphicFramePr>
            <a:graphicFrameLocks noGrp="1"/>
          </p:cNvGraphicFramePr>
          <p:nvPr>
            <p:ph idx="1"/>
            <p:extLst>
              <p:ext uri="{D42A27DB-BD31-4B8C-83A1-F6EECF244321}">
                <p14:modId xmlns:p14="http://schemas.microsoft.com/office/powerpoint/2010/main" val="1484082870"/>
              </p:ext>
            </p:extLst>
          </p:nvPr>
        </p:nvGraphicFramePr>
        <p:xfrm>
          <a:off x="1676401" y="853440"/>
          <a:ext cx="9372599" cy="515112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3795068823"/>
                    </a:ext>
                  </a:extLst>
                </a:gridCol>
                <a:gridCol w="1143000">
                  <a:extLst>
                    <a:ext uri="{9D8B030D-6E8A-4147-A177-3AD203B41FA5}">
                      <a16:colId xmlns:a16="http://schemas.microsoft.com/office/drawing/2014/main" val="2777470962"/>
                    </a:ext>
                  </a:extLst>
                </a:gridCol>
                <a:gridCol w="1447799">
                  <a:extLst>
                    <a:ext uri="{9D8B030D-6E8A-4147-A177-3AD203B41FA5}">
                      <a16:colId xmlns:a16="http://schemas.microsoft.com/office/drawing/2014/main" val="1015779539"/>
                    </a:ext>
                  </a:extLst>
                </a:gridCol>
              </a:tblGrid>
              <a:tr h="370840">
                <a:tc>
                  <a:txBody>
                    <a:bodyPr/>
                    <a:lstStyle/>
                    <a:p>
                      <a:r>
                        <a:rPr lang="en-US" sz="2000" dirty="0"/>
                        <a:t>Feature engineered ML</a:t>
                      </a:r>
                    </a:p>
                  </a:txBody>
                  <a:tcPr anchor="ctr"/>
                </a:tc>
                <a:tc>
                  <a:txBody>
                    <a:bodyPr/>
                    <a:lstStyle/>
                    <a:p>
                      <a:pPr algn="ctr"/>
                      <a:r>
                        <a:rPr lang="en-US" sz="2000" dirty="0" err="1"/>
                        <a:t>Dict</a:t>
                      </a:r>
                      <a:endParaRPr lang="en-US" sz="2000" dirty="0"/>
                    </a:p>
                  </a:txBody>
                  <a:tcPr anchor="ctr"/>
                </a:tc>
                <a:tc>
                  <a:txBody>
                    <a:bodyPr/>
                    <a:lstStyle/>
                    <a:p>
                      <a:pPr algn="ctr"/>
                      <a:r>
                        <a:rPr lang="en-US" sz="2000" dirty="0"/>
                        <a:t>Accuracy</a:t>
                      </a:r>
                    </a:p>
                  </a:txBody>
                  <a:tcPr anchor="ctr"/>
                </a:tc>
                <a:extLst>
                  <a:ext uri="{0D108BD9-81ED-4DB2-BD59-A6C34878D82A}">
                    <a16:rowId xmlns:a16="http://schemas.microsoft.com/office/drawing/2014/main" val="3695737290"/>
                  </a:ext>
                </a:extLst>
              </a:tr>
              <a:tr h="370840">
                <a:tc>
                  <a:txBody>
                    <a:bodyPr/>
                    <a:lstStyle/>
                    <a:p>
                      <a:r>
                        <a:rPr lang="it-IT" sz="2000" dirty="0"/>
                        <a:t>Li et al. (2005) SVM</a:t>
                      </a:r>
                      <a:endParaRPr lang="en-US" sz="2000" dirty="0"/>
                    </a:p>
                  </a:txBody>
                  <a:tcPr anchor="ctr"/>
                </a:tc>
                <a:tc>
                  <a:txBody>
                    <a:bodyPr/>
                    <a:lstStyle/>
                    <a:p>
                      <a:pPr algn="ctr"/>
                      <a:r>
                        <a:rPr lang="en-US" sz="2000" dirty="0"/>
                        <a:t>Yes</a:t>
                      </a:r>
                    </a:p>
                  </a:txBody>
                  <a:tcPr anchor="ctr"/>
                </a:tc>
                <a:tc>
                  <a:txBody>
                    <a:bodyPr/>
                    <a:lstStyle/>
                    <a:p>
                      <a:pPr algn="ctr"/>
                      <a:r>
                        <a:rPr lang="en-US" sz="2000" dirty="0"/>
                        <a:t>88.30</a:t>
                      </a:r>
                    </a:p>
                  </a:txBody>
                  <a:tcPr anchor="ctr"/>
                </a:tc>
                <a:extLst>
                  <a:ext uri="{0D108BD9-81ED-4DB2-BD59-A6C34878D82A}">
                    <a16:rowId xmlns:a16="http://schemas.microsoft.com/office/drawing/2014/main" val="1498265298"/>
                  </a:ext>
                </a:extLst>
              </a:tr>
              <a:tr h="370840">
                <a:tc>
                  <a:txBody>
                    <a:bodyPr/>
                    <a:lstStyle/>
                    <a:p>
                      <a:r>
                        <a:rPr lang="fr-FR" sz="2000" dirty="0" err="1"/>
                        <a:t>Passos</a:t>
                      </a:r>
                      <a:r>
                        <a:rPr lang="fr-FR" sz="2000" dirty="0"/>
                        <a:t> et al. (2014) CRF</a:t>
                      </a:r>
                      <a:endParaRPr lang="en-US" sz="2000" dirty="0"/>
                    </a:p>
                  </a:txBody>
                  <a:tcPr anchor="ctr"/>
                </a:tc>
                <a:tc>
                  <a:txBody>
                    <a:bodyPr/>
                    <a:lstStyle/>
                    <a:p>
                      <a:pPr algn="ctr"/>
                      <a:r>
                        <a:rPr lang="en-US" sz="2000" dirty="0"/>
                        <a:t>Yes</a:t>
                      </a:r>
                    </a:p>
                  </a:txBody>
                  <a:tcPr anchor="ctr"/>
                </a:tc>
                <a:tc>
                  <a:txBody>
                    <a:bodyPr/>
                    <a:lstStyle/>
                    <a:p>
                      <a:pPr algn="ctr"/>
                      <a:r>
                        <a:rPr lang="en-US" sz="2000" dirty="0"/>
                        <a:t>90.90</a:t>
                      </a:r>
                    </a:p>
                  </a:txBody>
                  <a:tcPr anchor="ctr"/>
                </a:tc>
                <a:extLst>
                  <a:ext uri="{0D108BD9-81ED-4DB2-BD59-A6C34878D82A}">
                    <a16:rowId xmlns:a16="http://schemas.microsoft.com/office/drawing/2014/main" val="3278878724"/>
                  </a:ext>
                </a:extLst>
              </a:tr>
              <a:tr h="370840">
                <a:tc>
                  <a:txBody>
                    <a:bodyPr/>
                    <a:lstStyle/>
                    <a:p>
                      <a:r>
                        <a:rPr lang="en-US" sz="2000" dirty="0" err="1"/>
                        <a:t>Agerri</a:t>
                      </a:r>
                      <a:r>
                        <a:rPr lang="en-US" sz="2000" dirty="0"/>
                        <a:t> and </a:t>
                      </a:r>
                      <a:r>
                        <a:rPr lang="en-US" sz="2000" dirty="0" err="1"/>
                        <a:t>Rigau</a:t>
                      </a:r>
                      <a:r>
                        <a:rPr lang="en-US" sz="2000" dirty="0"/>
                        <a:t> (2016)</a:t>
                      </a:r>
                    </a:p>
                  </a:txBody>
                  <a:tcPr anchor="ctr"/>
                </a:tc>
                <a:tc>
                  <a:txBody>
                    <a:bodyPr/>
                    <a:lstStyle/>
                    <a:p>
                      <a:pPr algn="ctr"/>
                      <a:r>
                        <a:rPr lang="en-US" sz="2000" dirty="0"/>
                        <a:t>Yes</a:t>
                      </a:r>
                    </a:p>
                  </a:txBody>
                  <a:tcPr anchor="ctr"/>
                </a:tc>
                <a:tc>
                  <a:txBody>
                    <a:bodyPr/>
                    <a:lstStyle/>
                    <a:p>
                      <a:pPr algn="ctr"/>
                      <a:r>
                        <a:rPr lang="en-US" sz="2000" b="1" dirty="0"/>
                        <a:t>91.36</a:t>
                      </a:r>
                    </a:p>
                  </a:txBody>
                  <a:tcPr anchor="ctr"/>
                </a:tc>
                <a:extLst>
                  <a:ext uri="{0D108BD9-81ED-4DB2-BD59-A6C34878D82A}">
                    <a16:rowId xmlns:a16="http://schemas.microsoft.com/office/drawing/2014/main" val="2758058317"/>
                  </a:ext>
                </a:extLst>
              </a:tr>
              <a:tr h="370840">
                <a:tc>
                  <a:txBody>
                    <a:bodyPr/>
                    <a:lstStyle/>
                    <a:p>
                      <a:pPr marL="0" algn="l" defTabSz="514350" rtl="0" eaLnBrk="1" latinLnBrk="0" hangingPunct="1"/>
                      <a:r>
                        <a:rPr lang="en-US" sz="2000" b="1" kern="1200" dirty="0">
                          <a:solidFill>
                            <a:schemeClr val="lt1"/>
                          </a:solidFill>
                          <a:latin typeface="+mn-lt"/>
                          <a:ea typeface="+mn-ea"/>
                          <a:cs typeface="+mn-cs"/>
                        </a:rPr>
                        <a:t>Feature-inferred NN Word</a:t>
                      </a: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417857233"/>
                  </a:ext>
                </a:extLst>
              </a:tr>
              <a:tr h="370840">
                <a:tc>
                  <a:txBody>
                    <a:bodyPr/>
                    <a:lstStyle/>
                    <a:p>
                      <a:pPr marL="0" algn="l" defTabSz="514350" rtl="0" eaLnBrk="1" latinLnBrk="0" hangingPunct="1"/>
                      <a:r>
                        <a:rPr lang="it-IT" sz="2000" dirty="0"/>
                        <a:t>Collobert et al. (2011) Conv-CRF (SENNA+Gazetteer)</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89.59</a:t>
                      </a:r>
                    </a:p>
                  </a:txBody>
                  <a:tcPr anchor="ctr"/>
                </a:tc>
                <a:extLst>
                  <a:ext uri="{0D108BD9-81ED-4DB2-BD59-A6C34878D82A}">
                    <a16:rowId xmlns:a16="http://schemas.microsoft.com/office/drawing/2014/main" val="448090948"/>
                  </a:ext>
                </a:extLst>
              </a:tr>
              <a:tr h="370840">
                <a:tc>
                  <a:txBody>
                    <a:bodyPr/>
                    <a:lstStyle/>
                    <a:p>
                      <a:pPr marL="0" algn="l" defTabSz="514350" rtl="0" eaLnBrk="1" latinLnBrk="0" hangingPunct="1"/>
                      <a:r>
                        <a:rPr lang="en-US" sz="2000" dirty="0"/>
                        <a:t>Huang et al. (2015) Bi-LSTM+CRF+ (</a:t>
                      </a:r>
                      <a:r>
                        <a:rPr lang="en-US" sz="2000" dirty="0" err="1"/>
                        <a:t>SENNA+Gazetteer</a:t>
                      </a:r>
                      <a:r>
                        <a:rPr lang="en-US" sz="2000" dirty="0"/>
                        <a:t>)</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90.10</a:t>
                      </a:r>
                    </a:p>
                  </a:txBody>
                  <a:tcPr anchor="ctr"/>
                </a:tc>
                <a:extLst>
                  <a:ext uri="{0D108BD9-81ED-4DB2-BD59-A6C34878D82A}">
                    <a16:rowId xmlns:a16="http://schemas.microsoft.com/office/drawing/2014/main" val="3230886667"/>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699633690"/>
                  </a:ext>
                </a:extLst>
              </a:tr>
              <a:tr h="370840">
                <a:tc>
                  <a:txBody>
                    <a:bodyPr/>
                    <a:lstStyle/>
                    <a:p>
                      <a:pPr marL="0" algn="l" defTabSz="514350" rtl="0" eaLnBrk="1" latinLnBrk="0" hangingPunct="1"/>
                      <a:r>
                        <a:rPr lang="da-DK" sz="2000" dirty="0"/>
                        <a:t>Gillick et al. (2015) – BTS</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86.50</a:t>
                      </a:r>
                    </a:p>
                  </a:txBody>
                  <a:tcPr anchor="ctr"/>
                </a:tc>
                <a:extLst>
                  <a:ext uri="{0D108BD9-81ED-4DB2-BD59-A6C34878D82A}">
                    <a16:rowId xmlns:a16="http://schemas.microsoft.com/office/drawing/2014/main" val="3321738724"/>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word +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703417597"/>
                  </a:ext>
                </a:extLst>
              </a:tr>
              <a:tr h="370840">
                <a:tc>
                  <a:txBody>
                    <a:bodyPr/>
                    <a:lstStyle/>
                    <a:p>
                      <a:pPr marL="0" algn="l" defTabSz="514350" rtl="0" eaLnBrk="1" latinLnBrk="0" hangingPunct="1"/>
                      <a:r>
                        <a:rPr lang="en-US" sz="2000" dirty="0"/>
                        <a:t>Chiu and Nichols (2015)</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91.62</a:t>
                      </a:r>
                    </a:p>
                  </a:txBody>
                  <a:tcPr anchor="ctr"/>
                </a:tc>
                <a:extLst>
                  <a:ext uri="{0D108BD9-81ED-4DB2-BD59-A6C34878D82A}">
                    <a16:rowId xmlns:a16="http://schemas.microsoft.com/office/drawing/2014/main" val="2542603176"/>
                  </a:ext>
                </a:extLst>
              </a:tr>
              <a:tr h="370840">
                <a:tc>
                  <a:txBody>
                    <a:bodyPr/>
                    <a:lstStyle/>
                    <a:p>
                      <a:pPr marL="0" algn="l" defTabSz="514350" rtl="0" eaLnBrk="1" latinLnBrk="0" hangingPunct="1"/>
                      <a:r>
                        <a:rPr lang="en-US" sz="2000" dirty="0"/>
                        <a:t>Ma and </a:t>
                      </a:r>
                      <a:r>
                        <a:rPr lang="en-US" sz="2000" dirty="0" err="1"/>
                        <a:t>Hovy</a:t>
                      </a:r>
                      <a:r>
                        <a:rPr lang="en-US" sz="2000" dirty="0"/>
                        <a:t>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91.21</a:t>
                      </a:r>
                    </a:p>
                  </a:txBody>
                  <a:tcPr anchor="ctr"/>
                </a:tc>
                <a:extLst>
                  <a:ext uri="{0D108BD9-81ED-4DB2-BD59-A6C34878D82A}">
                    <a16:rowId xmlns:a16="http://schemas.microsoft.com/office/drawing/2014/main" val="881555220"/>
                  </a:ext>
                </a:extLst>
              </a:tr>
              <a:tr h="370840">
                <a:tc>
                  <a:txBody>
                    <a:bodyPr/>
                    <a:lstStyle/>
                    <a:p>
                      <a:pPr marL="0" algn="l" defTabSz="514350" rtl="0" eaLnBrk="1" latinLnBrk="0" hangingPunct="1"/>
                      <a:r>
                        <a:rPr lang="en-US" sz="2000" dirty="0" err="1"/>
                        <a:t>Lample</a:t>
                      </a:r>
                      <a:r>
                        <a:rPr lang="en-US" sz="2000" dirty="0"/>
                        <a:t> et al.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90.94</a:t>
                      </a:r>
                    </a:p>
                  </a:txBody>
                  <a:tcPr anchor="ctr"/>
                </a:tc>
                <a:extLst>
                  <a:ext uri="{0D108BD9-81ED-4DB2-BD59-A6C34878D82A}">
                    <a16:rowId xmlns:a16="http://schemas.microsoft.com/office/drawing/2014/main" val="852780687"/>
                  </a:ext>
                </a:extLst>
              </a:tr>
            </a:tbl>
          </a:graphicData>
        </a:graphic>
      </p:graphicFrame>
      <p:sp>
        <p:nvSpPr>
          <p:cNvPr id="9" name="TextBox 8">
            <a:extLst>
              <a:ext uri="{FF2B5EF4-FFF2-40B4-BE49-F238E27FC236}">
                <a16:creationId xmlns:a16="http://schemas.microsoft.com/office/drawing/2014/main" id="{957B78C3-7190-4D16-8173-D3C0787E7E86}"/>
              </a:ext>
            </a:extLst>
          </p:cNvPr>
          <p:cNvSpPr txBox="1"/>
          <p:nvPr/>
        </p:nvSpPr>
        <p:spPr>
          <a:xfrm>
            <a:off x="1676401" y="6172200"/>
            <a:ext cx="9372599" cy="338554"/>
          </a:xfrm>
          <a:prstGeom prst="rect">
            <a:avLst/>
          </a:prstGeom>
          <a:solidFill>
            <a:schemeClr val="bg2">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V. Yadav, R, </a:t>
            </a:r>
            <a:r>
              <a:rPr lang="en-US" dirty="0" err="1">
                <a:latin typeface="Calibri" panose="020F0502020204030204" pitchFamily="34" charset="0"/>
                <a:cs typeface="Calibri" panose="020F0502020204030204" pitchFamily="34" charset="0"/>
              </a:rPr>
              <a:t>Bethard</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2"/>
              </a:rPr>
              <a:t>A Survey of Recent Advances in NER from Deep NN models</a:t>
            </a:r>
            <a:r>
              <a:rPr lang="en-US" dirty="0">
                <a:latin typeface="Calibri" panose="020F0502020204030204" pitchFamily="34" charset="0"/>
                <a:cs typeface="Calibri" panose="020F0502020204030204" pitchFamily="34" charset="0"/>
              </a:rPr>
              <a:t>. Proc. of COLING 2018. 2018 </a:t>
            </a:r>
          </a:p>
        </p:txBody>
      </p:sp>
    </p:spTree>
    <p:extLst>
      <p:ext uri="{BB962C8B-B14F-4D97-AF65-F5344CB8AC3E}">
        <p14:creationId xmlns:p14="http://schemas.microsoft.com/office/powerpoint/2010/main" val="2738106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87FECF3C-F3E4-4A4F-A142-E7C20B1513E3}"/>
              </a:ext>
            </a:extLst>
          </p:cNvPr>
          <p:cNvSpPr>
            <a:spLocks noGrp="1" noChangeArrowheads="1"/>
          </p:cNvSpPr>
          <p:nvPr>
            <p:ph type="title"/>
          </p:nvPr>
        </p:nvSpPr>
        <p:spPr/>
        <p:txBody>
          <a:bodyPr/>
          <a:lstStyle/>
          <a:p>
            <a:pPr eaLnBrk="1" hangingPunct="1"/>
            <a:r>
              <a:rPr lang="en-US" altLang="it-IT"/>
              <a:t>NER as Sequence Labeling</a:t>
            </a:r>
          </a:p>
        </p:txBody>
      </p:sp>
      <p:pic>
        <p:nvPicPr>
          <p:cNvPr id="112642" name="Picture 3" descr="ner-labelingnew">
            <a:extLst>
              <a:ext uri="{FF2B5EF4-FFF2-40B4-BE49-F238E27FC236}">
                <a16:creationId xmlns:a16="http://schemas.microsoft.com/office/drawing/2014/main" id="{0F64B408-0D10-4DB1-A5C9-ECB46C6B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1989139"/>
            <a:ext cx="84915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D53B892-C034-4C95-9AFA-0D1418732AFF}"/>
              </a:ext>
            </a:extLst>
          </p:cNvPr>
          <p:cNvSpPr>
            <a:spLocks noGrp="1"/>
          </p:cNvSpPr>
          <p:nvPr>
            <p:ph type="title"/>
          </p:nvPr>
        </p:nvSpPr>
        <p:spPr/>
        <p:txBody>
          <a:bodyPr/>
          <a:lstStyle/>
          <a:p>
            <a:pPr eaLnBrk="1" hangingPunct="1"/>
            <a:r>
              <a:rPr lang="en-US" altLang="it-IT"/>
              <a:t>Outline</a:t>
            </a:r>
          </a:p>
        </p:txBody>
      </p:sp>
      <p:sp>
        <p:nvSpPr>
          <p:cNvPr id="144387" name="Content Placeholder 2">
            <a:extLst>
              <a:ext uri="{FF2B5EF4-FFF2-40B4-BE49-F238E27FC236}">
                <a16:creationId xmlns:a16="http://schemas.microsoft.com/office/drawing/2014/main" id="{85BC4A99-39DB-42C2-995D-389FAAA73D2A}"/>
              </a:ext>
            </a:extLst>
          </p:cNvPr>
          <p:cNvSpPr>
            <a:spLocks noGrp="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Sequence tagging as classification</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Named Entities</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IOB Tagging</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classifier: Logistic Regression</a:t>
            </a:r>
          </a:p>
          <a:p>
            <a:pPr lvl="1" eaLnBrk="1" hangingPunct="1">
              <a:buFont typeface="Wingdings" charset="0"/>
              <a:buChar char="§"/>
              <a:defRPr/>
            </a:pPr>
            <a:r>
              <a:rPr lang="en-US" dirty="0">
                <a:ea typeface="ＭＳ Ｐゴシック" charset="0"/>
              </a:rPr>
              <a:t>Logistic regression</a:t>
            </a:r>
          </a:p>
          <a:p>
            <a:pPr lvl="1" eaLnBrk="1" hangingPunct="1">
              <a:buFont typeface="Wingdings" charset="0"/>
              <a:buChar char="§"/>
              <a:defRPr/>
            </a:pPr>
            <a:r>
              <a:rPr lang="en-US" dirty="0">
                <a:ea typeface="ＭＳ Ｐゴシック" charset="0"/>
              </a:rPr>
              <a:t>Multinomial logistic regression = </a:t>
            </a:r>
            <a:r>
              <a:rPr lang="en-US" dirty="0" err="1">
                <a:ea typeface="ＭＳ Ｐゴシック" charset="0"/>
              </a:rPr>
              <a:t>MaxEnt</a:t>
            </a:r>
            <a:endParaRPr lang="en-US" dirty="0">
              <a:ea typeface="ＭＳ Ｐゴシック" charset="0"/>
            </a:endParaRP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Why classifiers are not as good as sequence models</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sequence model:</a:t>
            </a:r>
          </a:p>
          <a:p>
            <a:pPr lvl="1" eaLnBrk="1" hangingPunct="1">
              <a:buFont typeface="Wingdings" charset="0"/>
              <a:buChar char="§"/>
              <a:defRPr/>
            </a:pPr>
            <a:r>
              <a:rPr lang="en-US" dirty="0">
                <a:ea typeface="ＭＳ Ｐゴシック" charset="0"/>
              </a:rPr>
              <a:t>MEMM = Maximum Entropy Markov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6F91772-01A4-47C5-8663-23896B66D0ED}"/>
              </a:ext>
            </a:extLst>
          </p:cNvPr>
          <p:cNvSpPr>
            <a:spLocks noGrp="1" noChangeArrowheads="1"/>
          </p:cNvSpPr>
          <p:nvPr>
            <p:ph type="title"/>
          </p:nvPr>
        </p:nvSpPr>
        <p:spPr/>
        <p:txBody>
          <a:bodyPr/>
          <a:lstStyle/>
          <a:p>
            <a:pPr eaLnBrk="1" hangingPunct="1"/>
            <a:r>
              <a:rPr lang="en-US" altLang="it-IT"/>
              <a:t>Sequence Labeling as Classification</a:t>
            </a:r>
          </a:p>
        </p:txBody>
      </p:sp>
      <p:sp>
        <p:nvSpPr>
          <p:cNvPr id="58371" name="Rectangle 3">
            <a:extLst>
              <a:ext uri="{FF2B5EF4-FFF2-40B4-BE49-F238E27FC236}">
                <a16:creationId xmlns:a16="http://schemas.microsoft.com/office/drawing/2014/main" id="{46190779-254D-43D0-9B34-6AFAD905A21D}"/>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3251" name="Text Box 4">
            <a:extLst>
              <a:ext uri="{FF2B5EF4-FFF2-40B4-BE49-F238E27FC236}">
                <a16:creationId xmlns:a16="http://schemas.microsoft.com/office/drawing/2014/main" id="{640BF02F-5E1F-473E-B828-37CA7877923F}"/>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3252" name="Line 5">
            <a:extLst>
              <a:ext uri="{FF2B5EF4-FFF2-40B4-BE49-F238E27FC236}">
                <a16:creationId xmlns:a16="http://schemas.microsoft.com/office/drawing/2014/main" id="{83FC878C-95E7-43C9-853B-8D49F1A50A4F}"/>
              </a:ext>
            </a:extLst>
          </p:cNvPr>
          <p:cNvSpPr>
            <a:spLocks noChangeShapeType="1"/>
          </p:cNvSpPr>
          <p:nvPr/>
        </p:nvSpPr>
        <p:spPr bwMode="auto">
          <a:xfrm>
            <a:off x="3279775"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3" name="Line 6">
            <a:extLst>
              <a:ext uri="{FF2B5EF4-FFF2-40B4-BE49-F238E27FC236}">
                <a16:creationId xmlns:a16="http://schemas.microsoft.com/office/drawing/2014/main" id="{950BF714-0795-4107-BF6B-DEC669CE2CA8}"/>
              </a:ext>
            </a:extLst>
          </p:cNvPr>
          <p:cNvSpPr>
            <a:spLocks noChangeShapeType="1"/>
          </p:cNvSpPr>
          <p:nvPr/>
        </p:nvSpPr>
        <p:spPr bwMode="auto">
          <a:xfrm flipH="1">
            <a:off x="42687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4" name="Rectangle 7">
            <a:extLst>
              <a:ext uri="{FF2B5EF4-FFF2-40B4-BE49-F238E27FC236}">
                <a16:creationId xmlns:a16="http://schemas.microsoft.com/office/drawing/2014/main" id="{D846CC7D-65A6-4BAD-BAC8-3DFA94C5BBD3}"/>
              </a:ext>
            </a:extLst>
          </p:cNvPr>
          <p:cNvSpPr>
            <a:spLocks noChangeArrowheads="1"/>
          </p:cNvSpPr>
          <p:nvPr/>
        </p:nvSpPr>
        <p:spPr bwMode="auto">
          <a:xfrm>
            <a:off x="35281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3255" name="Line 8">
            <a:extLst>
              <a:ext uri="{FF2B5EF4-FFF2-40B4-BE49-F238E27FC236}">
                <a16:creationId xmlns:a16="http://schemas.microsoft.com/office/drawing/2014/main" id="{8076191F-2031-4C19-879C-783A30968588}"/>
              </a:ext>
            </a:extLst>
          </p:cNvPr>
          <p:cNvSpPr>
            <a:spLocks noChangeShapeType="1"/>
          </p:cNvSpPr>
          <p:nvPr/>
        </p:nvSpPr>
        <p:spPr bwMode="auto">
          <a:xfrm>
            <a:off x="39687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6" name="Line 9">
            <a:extLst>
              <a:ext uri="{FF2B5EF4-FFF2-40B4-BE49-F238E27FC236}">
                <a16:creationId xmlns:a16="http://schemas.microsoft.com/office/drawing/2014/main" id="{FDE6FDEC-DFEA-4CCE-9D6B-BAAE790087CA}"/>
              </a:ext>
            </a:extLst>
          </p:cNvPr>
          <p:cNvSpPr>
            <a:spLocks noChangeShapeType="1"/>
          </p:cNvSpPr>
          <p:nvPr/>
        </p:nvSpPr>
        <p:spPr bwMode="auto">
          <a:xfrm>
            <a:off x="39751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7" name="Text Box 10">
            <a:extLst>
              <a:ext uri="{FF2B5EF4-FFF2-40B4-BE49-F238E27FC236}">
                <a16:creationId xmlns:a16="http://schemas.microsoft.com/office/drawing/2014/main" id="{0BCAC7C6-38FF-42D2-B727-AC0F3D975398}"/>
              </a:ext>
            </a:extLst>
          </p:cNvPr>
          <p:cNvSpPr txBox="1">
            <a:spLocks noChangeArrowheads="1"/>
          </p:cNvSpPr>
          <p:nvPr/>
        </p:nvSpPr>
        <p:spPr bwMode="auto">
          <a:xfrm>
            <a:off x="37940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53258" name="Footer Placeholder 11">
            <a:extLst>
              <a:ext uri="{FF2B5EF4-FFF2-40B4-BE49-F238E27FC236}">
                <a16:creationId xmlns:a16="http://schemas.microsoft.com/office/drawing/2014/main" id="{32DA039B-C0A0-47C9-AC7B-BE6E184F9E9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410529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241CF3B-043F-46CD-8CA8-17D6CA14C5EF}"/>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0419" name="Rectangle 3">
            <a:extLst>
              <a:ext uri="{FF2B5EF4-FFF2-40B4-BE49-F238E27FC236}">
                <a16:creationId xmlns:a16="http://schemas.microsoft.com/office/drawing/2014/main" id="{F8277D06-A580-444C-8C26-DCFC2104BEA8}"/>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5299" name="Text Box 4">
            <a:extLst>
              <a:ext uri="{FF2B5EF4-FFF2-40B4-BE49-F238E27FC236}">
                <a16:creationId xmlns:a16="http://schemas.microsoft.com/office/drawing/2014/main" id="{DCCC9299-D02C-4FA2-B6EB-38F2F8A2B750}"/>
              </a:ext>
            </a:extLst>
          </p:cNvPr>
          <p:cNvSpPr txBox="1">
            <a:spLocks noChangeArrowheads="1"/>
          </p:cNvSpPr>
          <p:nvPr/>
        </p:nvSpPr>
        <p:spPr bwMode="auto">
          <a:xfrm>
            <a:off x="2378076" y="3186113"/>
            <a:ext cx="7858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a:t>
            </a:r>
            <a:r>
              <a:rPr lang="en-US" altLang="it-IT" sz="2400"/>
              <a:t>saw</a:t>
            </a:r>
            <a:r>
              <a:rPr lang="en-US" altLang="it-IT" sz="2400">
                <a:solidFill>
                  <a:srgbClr val="3333CC"/>
                </a:solidFill>
              </a:rPr>
              <a:t>  and  decided  to  take  it     to   the   table.</a:t>
            </a:r>
            <a:endParaRPr lang="en-US" altLang="it-IT" sz="2400">
              <a:solidFill>
                <a:srgbClr val="CC0099"/>
              </a:solidFill>
            </a:endParaRPr>
          </a:p>
        </p:txBody>
      </p:sp>
      <p:sp>
        <p:nvSpPr>
          <p:cNvPr id="55300" name="Line 5">
            <a:extLst>
              <a:ext uri="{FF2B5EF4-FFF2-40B4-BE49-F238E27FC236}">
                <a16:creationId xmlns:a16="http://schemas.microsoft.com/office/drawing/2014/main" id="{E0018F47-652A-44FA-980C-EF1D95723172}"/>
              </a:ext>
            </a:extLst>
          </p:cNvPr>
          <p:cNvSpPr>
            <a:spLocks noChangeShapeType="1"/>
          </p:cNvSpPr>
          <p:nvPr/>
        </p:nvSpPr>
        <p:spPr bwMode="auto">
          <a:xfrm>
            <a:off x="3865564"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1" name="Line 6">
            <a:extLst>
              <a:ext uri="{FF2B5EF4-FFF2-40B4-BE49-F238E27FC236}">
                <a16:creationId xmlns:a16="http://schemas.microsoft.com/office/drawing/2014/main" id="{6928CFE1-34A6-4ED7-A8B8-C408AD3937DE}"/>
              </a:ext>
            </a:extLst>
          </p:cNvPr>
          <p:cNvSpPr>
            <a:spLocks noChangeShapeType="1"/>
          </p:cNvSpPr>
          <p:nvPr/>
        </p:nvSpPr>
        <p:spPr bwMode="auto">
          <a:xfrm flipH="1">
            <a:off x="4854575"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2" name="Rectangle 7">
            <a:extLst>
              <a:ext uri="{FF2B5EF4-FFF2-40B4-BE49-F238E27FC236}">
                <a16:creationId xmlns:a16="http://schemas.microsoft.com/office/drawing/2014/main" id="{5F67FE24-B57E-430D-9A2F-D87F76181EE4}"/>
              </a:ext>
            </a:extLst>
          </p:cNvPr>
          <p:cNvSpPr>
            <a:spLocks noChangeArrowheads="1"/>
          </p:cNvSpPr>
          <p:nvPr/>
        </p:nvSpPr>
        <p:spPr bwMode="auto">
          <a:xfrm>
            <a:off x="41139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5303" name="Line 8">
            <a:extLst>
              <a:ext uri="{FF2B5EF4-FFF2-40B4-BE49-F238E27FC236}">
                <a16:creationId xmlns:a16="http://schemas.microsoft.com/office/drawing/2014/main" id="{E8C03ECC-0F4B-4649-8790-EB8F2A61062D}"/>
              </a:ext>
            </a:extLst>
          </p:cNvPr>
          <p:cNvSpPr>
            <a:spLocks noChangeShapeType="1"/>
          </p:cNvSpPr>
          <p:nvPr/>
        </p:nvSpPr>
        <p:spPr bwMode="auto">
          <a:xfrm>
            <a:off x="45545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4" name="Line 9">
            <a:extLst>
              <a:ext uri="{FF2B5EF4-FFF2-40B4-BE49-F238E27FC236}">
                <a16:creationId xmlns:a16="http://schemas.microsoft.com/office/drawing/2014/main" id="{F18E965F-227F-41F9-AA8A-BE2B52FBC25B}"/>
              </a:ext>
            </a:extLst>
          </p:cNvPr>
          <p:cNvSpPr>
            <a:spLocks noChangeShapeType="1"/>
          </p:cNvSpPr>
          <p:nvPr/>
        </p:nvSpPr>
        <p:spPr bwMode="auto">
          <a:xfrm>
            <a:off x="45608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5" name="Text Box 10">
            <a:extLst>
              <a:ext uri="{FF2B5EF4-FFF2-40B4-BE49-F238E27FC236}">
                <a16:creationId xmlns:a16="http://schemas.microsoft.com/office/drawing/2014/main" id="{87CCCEBB-B9EE-46F5-8F41-1FA6B631DB69}"/>
              </a:ext>
            </a:extLst>
          </p:cNvPr>
          <p:cNvSpPr txBox="1">
            <a:spLocks noChangeArrowheads="1"/>
          </p:cNvSpPr>
          <p:nvPr/>
        </p:nvSpPr>
        <p:spPr bwMode="auto">
          <a:xfrm>
            <a:off x="4368570"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55306" name="Footer Placeholder 11">
            <a:extLst>
              <a:ext uri="{FF2B5EF4-FFF2-40B4-BE49-F238E27FC236}">
                <a16:creationId xmlns:a16="http://schemas.microsoft.com/office/drawing/2014/main" id="{5D6A1B8C-0684-47D9-918A-570CF1BB73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29032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97B480C-171D-4C2D-860D-66B8996D9376}"/>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2467" name="Rectangle 3">
            <a:extLst>
              <a:ext uri="{FF2B5EF4-FFF2-40B4-BE49-F238E27FC236}">
                <a16:creationId xmlns:a16="http://schemas.microsoft.com/office/drawing/2014/main" id="{AB96DA4F-2ABB-41E5-9C8A-3E0A15652646}"/>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7347" name="Text Box 4">
            <a:extLst>
              <a:ext uri="{FF2B5EF4-FFF2-40B4-BE49-F238E27FC236}">
                <a16:creationId xmlns:a16="http://schemas.microsoft.com/office/drawing/2014/main" id="{AAAAAD6A-1469-44C9-A802-81679D7985BD}"/>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t>
            </a:r>
            <a:r>
              <a:rPr lang="en-US" altLang="it-IT" sz="2400"/>
              <a:t>and</a:t>
            </a:r>
            <a:r>
              <a:rPr lang="en-US" altLang="it-IT" sz="2400">
                <a:solidFill>
                  <a:srgbClr val="3333CC"/>
                </a:solidFill>
              </a:rPr>
              <a:t>  decided  to  take  it     to   the   table.</a:t>
            </a:r>
            <a:endParaRPr lang="en-US" altLang="it-IT" sz="2400">
              <a:solidFill>
                <a:srgbClr val="CC0099"/>
              </a:solidFill>
            </a:endParaRPr>
          </a:p>
        </p:txBody>
      </p:sp>
      <p:sp>
        <p:nvSpPr>
          <p:cNvPr id="57348" name="Line 5">
            <a:extLst>
              <a:ext uri="{FF2B5EF4-FFF2-40B4-BE49-F238E27FC236}">
                <a16:creationId xmlns:a16="http://schemas.microsoft.com/office/drawing/2014/main" id="{1BF617CB-AFDB-4A15-A0D6-684BE873C538}"/>
              </a:ext>
            </a:extLst>
          </p:cNvPr>
          <p:cNvSpPr>
            <a:spLocks noChangeShapeType="1"/>
          </p:cNvSpPr>
          <p:nvPr/>
        </p:nvSpPr>
        <p:spPr bwMode="auto">
          <a:xfrm>
            <a:off x="44958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49" name="Line 6">
            <a:extLst>
              <a:ext uri="{FF2B5EF4-FFF2-40B4-BE49-F238E27FC236}">
                <a16:creationId xmlns:a16="http://schemas.microsoft.com/office/drawing/2014/main" id="{A2BD24A4-13EF-4CFD-B0CA-A407038BF9E0}"/>
              </a:ext>
            </a:extLst>
          </p:cNvPr>
          <p:cNvSpPr>
            <a:spLocks noChangeShapeType="1"/>
          </p:cNvSpPr>
          <p:nvPr/>
        </p:nvSpPr>
        <p:spPr bwMode="auto">
          <a:xfrm flipH="1">
            <a:off x="54848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0" name="Rectangle 7">
            <a:extLst>
              <a:ext uri="{FF2B5EF4-FFF2-40B4-BE49-F238E27FC236}">
                <a16:creationId xmlns:a16="http://schemas.microsoft.com/office/drawing/2014/main" id="{86F131F0-C1BE-424E-82E6-B27AA80E84FD}"/>
              </a:ext>
            </a:extLst>
          </p:cNvPr>
          <p:cNvSpPr>
            <a:spLocks noChangeArrowheads="1"/>
          </p:cNvSpPr>
          <p:nvPr/>
        </p:nvSpPr>
        <p:spPr bwMode="auto">
          <a:xfrm>
            <a:off x="47442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7351" name="Line 8">
            <a:extLst>
              <a:ext uri="{FF2B5EF4-FFF2-40B4-BE49-F238E27FC236}">
                <a16:creationId xmlns:a16="http://schemas.microsoft.com/office/drawing/2014/main" id="{AA0E0186-3805-4C7E-89FD-2A29480D892D}"/>
              </a:ext>
            </a:extLst>
          </p:cNvPr>
          <p:cNvSpPr>
            <a:spLocks noChangeShapeType="1"/>
          </p:cNvSpPr>
          <p:nvPr/>
        </p:nvSpPr>
        <p:spPr bwMode="auto">
          <a:xfrm>
            <a:off x="51847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2" name="Line 9">
            <a:extLst>
              <a:ext uri="{FF2B5EF4-FFF2-40B4-BE49-F238E27FC236}">
                <a16:creationId xmlns:a16="http://schemas.microsoft.com/office/drawing/2014/main" id="{76DAA0D2-792B-4F75-B2F5-6E1F8C16C2F4}"/>
              </a:ext>
            </a:extLst>
          </p:cNvPr>
          <p:cNvSpPr>
            <a:spLocks noChangeShapeType="1"/>
          </p:cNvSpPr>
          <p:nvPr/>
        </p:nvSpPr>
        <p:spPr bwMode="auto">
          <a:xfrm>
            <a:off x="51911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3" name="Text Box 10">
            <a:extLst>
              <a:ext uri="{FF2B5EF4-FFF2-40B4-BE49-F238E27FC236}">
                <a16:creationId xmlns:a16="http://schemas.microsoft.com/office/drawing/2014/main" id="{37DF6A4D-C924-4D7E-8959-E5E319A060A3}"/>
              </a:ext>
            </a:extLst>
          </p:cNvPr>
          <p:cNvSpPr txBox="1">
            <a:spLocks noChangeArrowheads="1"/>
          </p:cNvSpPr>
          <p:nvPr/>
        </p:nvSpPr>
        <p:spPr bwMode="auto">
          <a:xfrm>
            <a:off x="5011616"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57354" name="Footer Placeholder 11">
            <a:extLst>
              <a:ext uri="{FF2B5EF4-FFF2-40B4-BE49-F238E27FC236}">
                <a16:creationId xmlns:a16="http://schemas.microsoft.com/office/drawing/2014/main" id="{58AAE07B-603F-4177-8513-ADE6EAC5615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extLst>
      <p:ext uri="{BB962C8B-B14F-4D97-AF65-F5344CB8AC3E}">
        <p14:creationId xmlns:p14="http://schemas.microsoft.com/office/powerpoint/2010/main" val="3207417612"/>
      </p:ext>
    </p:extLst>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Template>
  <TotalTime>15799</TotalTime>
  <Words>2839</Words>
  <Application>Microsoft Macintosh PowerPoint</Application>
  <PresentationFormat>Widescreen</PresentationFormat>
  <Paragraphs>604</Paragraphs>
  <Slides>69</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Cambria Math</vt:lpstr>
      <vt:lpstr>Palatino Linotype</vt:lpstr>
      <vt:lpstr>Times</vt:lpstr>
      <vt:lpstr>Times New Roman</vt:lpstr>
      <vt:lpstr>Tw Cen MT</vt:lpstr>
      <vt:lpstr>Tw Cen MT Condensed</vt:lpstr>
      <vt:lpstr>Wingdings</vt:lpstr>
      <vt:lpstr>1_AIIA00</vt:lpstr>
      <vt:lpstr>Sequence Tagging</vt:lpstr>
      <vt:lpstr>Outline</vt:lpstr>
      <vt:lpstr>How do we apply classification to sequences?</vt:lpstr>
      <vt:lpstr>POS Tagging</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Using Outputs as Inputs</vt:lpstr>
      <vt:lpstr>Forward Classification</vt:lpstr>
      <vt:lpstr>Forward Classification</vt:lpstr>
      <vt:lpstr>Forward Classification</vt:lpstr>
      <vt:lpstr>Forward Classification</vt:lpstr>
      <vt:lpstr>Forward Classification</vt:lpstr>
      <vt:lpstr>Forward Classification</vt:lpstr>
      <vt:lpstr>Forward Classification</vt:lpstr>
      <vt:lpstr>Forward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Discriminative vs Generative</vt:lpstr>
      <vt:lpstr>Naïve Bayes vs Logistic Regression</vt:lpstr>
      <vt:lpstr>How to do Sequence tagging?</vt:lpstr>
      <vt:lpstr>Logistic Regression</vt:lpstr>
      <vt:lpstr>Logistic Regression</vt:lpstr>
      <vt:lpstr>Features</vt:lpstr>
      <vt:lpstr>POS Classifier in Keras</vt:lpstr>
      <vt:lpstr>Why classifiers are not as good as sequence models</vt:lpstr>
      <vt:lpstr>Problems with using Classifiers for Sequence Labeling</vt:lpstr>
      <vt:lpstr>Probabilistic Sequence Models</vt:lpstr>
      <vt:lpstr>Maximum Entropy Markov Model</vt:lpstr>
      <vt:lpstr>HMMs vs. MEMMs</vt:lpstr>
      <vt:lpstr>HMMs vs. MEMMs</vt:lpstr>
      <vt:lpstr>HMMs vs. MEMMs</vt:lpstr>
      <vt:lpstr>HMM vs MEMM</vt:lpstr>
      <vt:lpstr>Viterbi in MEMMs</vt:lpstr>
      <vt:lpstr>Decoding in MEMMs</vt:lpstr>
      <vt:lpstr>Named Entity Tagging</vt:lpstr>
      <vt:lpstr>Named Entity Tagging</vt:lpstr>
      <vt:lpstr>Named Entity Tagging</vt:lpstr>
      <vt:lpstr>Named Entity Recognition</vt:lpstr>
      <vt:lpstr>Temporal and Numerical Expressions</vt:lpstr>
      <vt:lpstr>NE Types</vt:lpstr>
      <vt:lpstr>NE Types: Examples</vt:lpstr>
      <vt:lpstr>Ambiguity</vt:lpstr>
      <vt:lpstr>Biomedical Entities</vt:lpstr>
      <vt:lpstr>NER Approaches</vt:lpstr>
      <vt:lpstr>ML Approach</vt:lpstr>
      <vt:lpstr>Encoding for Sequence Labeling</vt:lpstr>
      <vt:lpstr>NER Features</vt:lpstr>
      <vt:lpstr>Feature Engineering</vt:lpstr>
      <vt:lpstr>State of the Art</vt:lpstr>
      <vt:lpstr>NER as Sequence Labeling</vt:lpstr>
      <vt:lpstr>Outline</vt:lpstr>
    </vt:vector>
  </TitlesOfParts>
  <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LSA.303 Introduction to Computational Linguistics</dc:title>
  <dc:subject/>
  <dc:creator>Dan Jurafsky</dc:creator>
  <cp:keywords/>
  <dc:description/>
  <cp:lastModifiedBy>Giuseppe Attardi</cp:lastModifiedBy>
  <cp:revision>294</cp:revision>
  <dcterms:created xsi:type="dcterms:W3CDTF">2011-01-24T07:17:16Z</dcterms:created>
  <dcterms:modified xsi:type="dcterms:W3CDTF">2020-03-16T13:16:03Z</dcterms:modified>
  <cp:category/>
</cp:coreProperties>
</file>